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7" r:id="rId2"/>
  </p:sldIdLst>
  <p:sldSz cx="15119350" cy="10691813"/>
  <p:notesSz cx="9926638" cy="6797675"/>
  <p:defaultTextStyle>
    <a:defPPr>
      <a:defRPr lang="de-DE"/>
    </a:defPPr>
    <a:lvl1pPr marL="0" algn="l" defTabSz="1238818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1pPr>
    <a:lvl2pPr marL="619407" algn="l" defTabSz="1238818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2pPr>
    <a:lvl3pPr marL="1238818" algn="l" defTabSz="1238818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3pPr>
    <a:lvl4pPr marL="1858225" algn="l" defTabSz="1238818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4pPr>
    <a:lvl5pPr marL="2477634" algn="l" defTabSz="1238818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5pPr>
    <a:lvl6pPr marL="3097041" algn="l" defTabSz="1238818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6pPr>
    <a:lvl7pPr marL="3716450" algn="l" defTabSz="1238818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7pPr>
    <a:lvl8pPr marL="4335859" algn="l" defTabSz="1238818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8pPr>
    <a:lvl9pPr marL="4955266" algn="l" defTabSz="1238818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82" d="100"/>
          <a:sy n="82" d="100"/>
        </p:scale>
        <p:origin x="84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" y="116616"/>
            <a:ext cx="10260112" cy="1625039"/>
          </a:xfrm>
        </p:spPr>
        <p:txBody>
          <a:bodyPr/>
          <a:lstStyle>
            <a:lvl1pPr algn="l">
              <a:defRPr sz="3600" b="1" cap="small" baseline="0">
                <a:solidFill>
                  <a:schemeClr val="accent3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960392" y="2494760"/>
            <a:ext cx="8813992" cy="6088392"/>
          </a:xfrm>
        </p:spPr>
        <p:txBody>
          <a:bodyPr/>
          <a:lstStyle>
            <a:lvl1pPr>
              <a:defRPr sz="2800">
                <a:latin typeface="Century Gothic" panose="020B0502020202020204" pitchFamily="34" charset="0"/>
              </a:defRPr>
            </a:lvl1pPr>
            <a:lvl2pPr>
              <a:defRPr sz="2400">
                <a:latin typeface="Century Gothic" panose="020B0502020202020204" pitchFamily="34" charset="0"/>
              </a:defRPr>
            </a:lvl2pPr>
            <a:lvl3pPr>
              <a:defRPr sz="2000">
                <a:latin typeface="Century Gothic" panose="020B0502020202020204" pitchFamily="34" charset="0"/>
              </a:defRPr>
            </a:lvl3pPr>
            <a:lvl4pPr>
              <a:defRPr sz="1800">
                <a:latin typeface="Century Gothic" panose="020B0502020202020204" pitchFamily="34" charset="0"/>
              </a:defRPr>
            </a:lvl4pPr>
            <a:lvl5pPr>
              <a:defRPr sz="1800">
                <a:latin typeface="Century Gothic" panose="020B0502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11012510" y="2890803"/>
            <a:ext cx="3964260" cy="6384292"/>
          </a:xfrm>
        </p:spPr>
        <p:txBody>
          <a:bodyPr anchor="ctr">
            <a:noAutofit/>
          </a:bodyPr>
          <a:lstStyle>
            <a:lvl1pPr marL="0" indent="0">
              <a:buNone/>
              <a:defRPr sz="180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defRPr>
            </a:lvl1pPr>
            <a:lvl2pPr marL="457208" indent="0">
              <a:buNone/>
              <a:defRPr sz="160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defRPr>
            </a:lvl2pPr>
            <a:lvl3pPr marL="914415" indent="0">
              <a:buNone/>
              <a:defRPr sz="140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defRPr>
            </a:lvl3pPr>
            <a:lvl4pPr marL="1371623" indent="0">
              <a:buNone/>
              <a:defRPr sz="120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defRPr>
            </a:lvl4pPr>
            <a:lvl5pPr marL="1828831" indent="0">
              <a:buNone/>
              <a:defRPr sz="120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cxnSp>
        <p:nvCxnSpPr>
          <p:cNvPr id="12" name="Gerade Verbindung 11"/>
          <p:cNvCxnSpPr/>
          <p:nvPr userDrawn="1"/>
        </p:nvCxnSpPr>
        <p:spPr>
          <a:xfrm flipV="1">
            <a:off x="-14920" y="1763192"/>
            <a:ext cx="15134231" cy="2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4" name="Picture 2" descr="H:\Sachbearbeitung\Hemker\Skyline.jpg"/>
          <p:cNvPicPr>
            <a:picLocks noChangeAspect="1" noChangeArrowheads="1"/>
          </p:cNvPicPr>
          <p:nvPr userDrawn="1"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92851" y="795667"/>
            <a:ext cx="4821525" cy="966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Grafik 34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952"/>
          <a:stretch/>
        </p:blipFill>
        <p:spPr>
          <a:xfrm>
            <a:off x="3112" y="9635191"/>
            <a:ext cx="824628" cy="1066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5398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er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7" name="Datumsplatzhalter 2">
            <a:extLst>
              <a:ext uri="{FF2B5EF4-FFF2-40B4-BE49-F238E27FC236}">
                <a16:creationId xmlns:a16="http://schemas.microsoft.com/office/drawing/2014/main" id="{53746F83-4706-B269-EC5F-01BAB1BD0EC3}"/>
              </a:ext>
            </a:extLst>
          </p:cNvPr>
          <p:cNvSpPr txBox="1">
            <a:spLocks/>
          </p:cNvSpPr>
          <p:nvPr userDrawn="1"/>
        </p:nvSpPr>
        <p:spPr>
          <a:xfrm>
            <a:off x="2114147" y="5835193"/>
            <a:ext cx="5445528" cy="3219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l" defTabSz="914400" rtl="0" eaLnBrk="1" latinLnBrk="0" hangingPunct="1">
              <a:defRPr sz="1200" b="1" kern="1200">
                <a:solidFill>
                  <a:schemeClr val="accent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e-DE" sz="2400" dirty="0">
              <a:solidFill>
                <a:schemeClr val="accent3"/>
              </a:solidFill>
            </a:endParaRPr>
          </a:p>
          <a:p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2285454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13D30C82-B177-EA4E-59C0-BF624588AD4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55968" y="9909729"/>
            <a:ext cx="3527848" cy="569240"/>
          </a:xfrm>
          <a:prstGeom prst="rect">
            <a:avLst/>
          </a:prstGeom>
        </p:spPr>
        <p:txBody>
          <a:bodyPr/>
          <a:lstStyle/>
          <a:p>
            <a:fld id="{03FB33E3-4990-4AF4-BB10-FE6DE741C3DF}" type="datetimeFigureOut">
              <a:rPr lang="de-DE" smtClean="0"/>
              <a:t>29.09.2025</a:t>
            </a:fld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5CFB89C2-535D-6999-4EC2-BFE3DC4AC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2E6D8-3EE9-4D28-8CCA-6CA1CFD449B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38340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33951" y="3321394"/>
            <a:ext cx="12851448" cy="2291810"/>
          </a:xfrm>
        </p:spPr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2267904" y="6058694"/>
            <a:ext cx="10583545" cy="273235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7047022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371665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854683" y="2"/>
            <a:ext cx="8264393" cy="1791431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854684" y="2393284"/>
            <a:ext cx="5581623" cy="99740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8" indent="0">
              <a:buNone/>
              <a:defRPr sz="2000" b="1"/>
            </a:lvl2pPr>
            <a:lvl3pPr marL="914415" indent="0">
              <a:buNone/>
              <a:defRPr sz="1800" b="1"/>
            </a:lvl3pPr>
            <a:lvl4pPr marL="1371623" indent="0">
              <a:buNone/>
              <a:defRPr sz="1600" b="1"/>
            </a:lvl4pPr>
            <a:lvl5pPr marL="1828831" indent="0">
              <a:buNone/>
              <a:defRPr sz="1600" b="1"/>
            </a:lvl5pPr>
            <a:lvl6pPr marL="2286038" indent="0">
              <a:buNone/>
              <a:defRPr sz="1600" b="1"/>
            </a:lvl6pPr>
            <a:lvl7pPr marL="2743245" indent="0">
              <a:buNone/>
              <a:defRPr sz="1600" b="1"/>
            </a:lvl7pPr>
            <a:lvl8pPr marL="3200453" indent="0">
              <a:buNone/>
              <a:defRPr sz="1600" b="1"/>
            </a:lvl8pPr>
            <a:lvl9pPr marL="3657661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1854684" y="3390691"/>
            <a:ext cx="5581623" cy="61601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7680422" y="2393284"/>
            <a:ext cx="6682962" cy="99740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8" indent="0">
              <a:buNone/>
              <a:defRPr sz="2000" b="1"/>
            </a:lvl2pPr>
            <a:lvl3pPr marL="914415" indent="0">
              <a:buNone/>
              <a:defRPr sz="1800" b="1"/>
            </a:lvl3pPr>
            <a:lvl4pPr marL="1371623" indent="0">
              <a:buNone/>
              <a:defRPr sz="1600" b="1"/>
            </a:lvl4pPr>
            <a:lvl5pPr marL="1828831" indent="0">
              <a:buNone/>
              <a:defRPr sz="1600" b="1"/>
            </a:lvl5pPr>
            <a:lvl6pPr marL="2286038" indent="0">
              <a:buNone/>
              <a:defRPr sz="1600" b="1"/>
            </a:lvl6pPr>
            <a:lvl7pPr marL="2743245" indent="0">
              <a:buNone/>
              <a:defRPr sz="1600" b="1"/>
            </a:lvl7pPr>
            <a:lvl8pPr marL="3200453" indent="0">
              <a:buNone/>
              <a:defRPr sz="1600" b="1"/>
            </a:lvl8pPr>
            <a:lvl9pPr marL="3657661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7680422" y="3390691"/>
            <a:ext cx="6682962" cy="61601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777065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265042-F422-F2D0-FD1F-3870305619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4110746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835462" y="1836336"/>
            <a:ext cx="3894669" cy="180008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911247" y="1836336"/>
            <a:ext cx="8580267" cy="771452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835464" y="3636425"/>
            <a:ext cx="3894667" cy="5914436"/>
          </a:xfrm>
        </p:spPr>
        <p:txBody>
          <a:bodyPr/>
          <a:lstStyle>
            <a:lvl1pPr marL="0" indent="0">
              <a:buNone/>
              <a:defRPr sz="1400"/>
            </a:lvl1pPr>
            <a:lvl2pPr marL="457208" indent="0">
              <a:buNone/>
              <a:defRPr sz="1200"/>
            </a:lvl2pPr>
            <a:lvl3pPr marL="914415" indent="0">
              <a:buNone/>
              <a:defRPr sz="1000"/>
            </a:lvl3pPr>
            <a:lvl4pPr marL="1371623" indent="0">
              <a:buNone/>
              <a:defRPr sz="900"/>
            </a:lvl4pPr>
            <a:lvl5pPr marL="1828831" indent="0">
              <a:buNone/>
              <a:defRPr sz="900"/>
            </a:lvl5pPr>
            <a:lvl6pPr marL="2286038" indent="0">
              <a:buNone/>
              <a:defRPr sz="900"/>
            </a:lvl6pPr>
            <a:lvl7pPr marL="2743245" indent="0">
              <a:buNone/>
              <a:defRPr sz="900"/>
            </a:lvl7pPr>
            <a:lvl8pPr marL="3200453" indent="0">
              <a:buNone/>
              <a:defRPr sz="900"/>
            </a:lvl8pPr>
            <a:lvl9pPr marL="3657661" indent="0">
              <a:buNone/>
              <a:defRPr sz="900"/>
            </a:lvl9pPr>
          </a:lstStyle>
          <a:p>
            <a:pPr lvl="0"/>
            <a:r>
              <a:rPr lang="de-DE" dirty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459542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893122" y="7484269"/>
            <a:ext cx="10141986" cy="88356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963500" y="955333"/>
            <a:ext cx="7309331" cy="6415088"/>
          </a:xfrm>
        </p:spPr>
        <p:txBody>
          <a:bodyPr/>
          <a:lstStyle>
            <a:lvl1pPr marL="0" indent="0">
              <a:buNone/>
              <a:defRPr sz="3200"/>
            </a:lvl1pPr>
            <a:lvl2pPr marL="457208" indent="0">
              <a:buNone/>
              <a:defRPr sz="2800"/>
            </a:lvl2pPr>
            <a:lvl3pPr marL="914415" indent="0">
              <a:buNone/>
              <a:defRPr sz="2400"/>
            </a:lvl3pPr>
            <a:lvl4pPr marL="1371623" indent="0">
              <a:buNone/>
              <a:defRPr sz="2000"/>
            </a:lvl4pPr>
            <a:lvl5pPr marL="1828831" indent="0">
              <a:buNone/>
              <a:defRPr sz="2000"/>
            </a:lvl5pPr>
            <a:lvl6pPr marL="2286038" indent="0">
              <a:buNone/>
              <a:defRPr sz="2000"/>
            </a:lvl6pPr>
            <a:lvl7pPr marL="2743245" indent="0">
              <a:buNone/>
              <a:defRPr sz="2000"/>
            </a:lvl7pPr>
            <a:lvl8pPr marL="3200453" indent="0">
              <a:buNone/>
              <a:defRPr sz="2000"/>
            </a:lvl8pPr>
            <a:lvl9pPr marL="3657661" indent="0">
              <a:buNone/>
              <a:defRPr sz="2000"/>
            </a:lvl9pPr>
          </a:lstStyle>
          <a:p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893122" y="8367830"/>
            <a:ext cx="10141986" cy="1254802"/>
          </a:xfrm>
        </p:spPr>
        <p:txBody>
          <a:bodyPr/>
          <a:lstStyle>
            <a:lvl1pPr marL="0" indent="0">
              <a:buNone/>
              <a:defRPr sz="1400"/>
            </a:lvl1pPr>
            <a:lvl2pPr marL="457208" indent="0">
              <a:buNone/>
              <a:defRPr sz="1200"/>
            </a:lvl2pPr>
            <a:lvl3pPr marL="914415" indent="0">
              <a:buNone/>
              <a:defRPr sz="1000"/>
            </a:lvl3pPr>
            <a:lvl4pPr marL="1371623" indent="0">
              <a:buNone/>
              <a:defRPr sz="900"/>
            </a:lvl4pPr>
            <a:lvl5pPr marL="1828831" indent="0">
              <a:buNone/>
              <a:defRPr sz="900"/>
            </a:lvl5pPr>
            <a:lvl6pPr marL="2286038" indent="0">
              <a:buNone/>
              <a:defRPr sz="900"/>
            </a:lvl6pPr>
            <a:lvl7pPr marL="2743245" indent="0">
              <a:buNone/>
              <a:defRPr sz="900"/>
            </a:lvl7pPr>
            <a:lvl8pPr marL="3200453" indent="0">
              <a:buNone/>
              <a:defRPr sz="900"/>
            </a:lvl8pPr>
            <a:lvl9pPr marL="3657661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851083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61658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10961529" y="1788013"/>
            <a:ext cx="3401854" cy="7762850"/>
          </a:xfrm>
        </p:spPr>
        <p:txBody>
          <a:bodyPr vert="eaVert"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1624049" y="428172"/>
            <a:ext cx="8562294" cy="9122690"/>
          </a:xfrm>
        </p:spPr>
        <p:txBody>
          <a:bodyPr vert="eaVert"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205481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290780" y="-41974"/>
            <a:ext cx="9749998" cy="178196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845072" y="2494760"/>
            <a:ext cx="12518310" cy="70561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pic>
        <p:nvPicPr>
          <p:cNvPr id="8" name="Picture 2" descr="H:\Sachbearbeitung\Hemker\Skyline.jpg">
            <a:extLst>
              <a:ext uri="{FF2B5EF4-FFF2-40B4-BE49-F238E27FC236}">
                <a16:creationId xmlns:a16="http://schemas.microsoft.com/office/drawing/2014/main" id="{9396C79E-2EDA-4B71-27B1-0E6DAEF243C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92851" y="795667"/>
            <a:ext cx="4821525" cy="966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1" name="Gerade Verbindung 11">
            <a:extLst>
              <a:ext uri="{FF2B5EF4-FFF2-40B4-BE49-F238E27FC236}">
                <a16:creationId xmlns:a16="http://schemas.microsoft.com/office/drawing/2014/main" id="{EB8AE302-E526-EFE8-D24B-31D3C774E370}"/>
              </a:ext>
            </a:extLst>
          </p:cNvPr>
          <p:cNvCxnSpPr/>
          <p:nvPr userDrawn="1"/>
        </p:nvCxnSpPr>
        <p:spPr>
          <a:xfrm flipV="1">
            <a:off x="-14920" y="1763192"/>
            <a:ext cx="15134231" cy="2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11">
            <a:extLst>
              <a:ext uri="{FF2B5EF4-FFF2-40B4-BE49-F238E27FC236}">
                <a16:creationId xmlns:a16="http://schemas.microsoft.com/office/drawing/2014/main" id="{E882E973-4CCA-7C32-5414-E9D61C528CB9}"/>
              </a:ext>
            </a:extLst>
          </p:cNvPr>
          <p:cNvCxnSpPr>
            <a:cxnSpLocks/>
          </p:cNvCxnSpPr>
          <p:nvPr userDrawn="1"/>
        </p:nvCxnSpPr>
        <p:spPr>
          <a:xfrm>
            <a:off x="-25504" y="9597257"/>
            <a:ext cx="15144854" cy="0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Grafik 4">
            <a:extLst>
              <a:ext uri="{FF2B5EF4-FFF2-40B4-BE49-F238E27FC236}">
                <a16:creationId xmlns:a16="http://schemas.microsoft.com/office/drawing/2014/main" id="{30BF223B-9673-E4C4-628F-B81FC29BBAE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952"/>
          <a:stretch/>
        </p:blipFill>
        <p:spPr>
          <a:xfrm>
            <a:off x="117232" y="9643653"/>
            <a:ext cx="950616" cy="977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8282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15" rtl="0" eaLnBrk="1" latinLnBrk="0" hangingPunct="1">
        <a:spcBef>
          <a:spcPct val="0"/>
        </a:spcBef>
        <a:buNone/>
        <a:defRPr sz="2800" b="1" kern="1200">
          <a:solidFill>
            <a:schemeClr val="accent3"/>
          </a:solidFill>
          <a:latin typeface="Century Gothic" panose="020B0502020202020204" pitchFamily="34" charset="0"/>
          <a:ea typeface="+mj-ea"/>
          <a:cs typeface="+mj-cs"/>
        </a:defRPr>
      </a:lvl1pPr>
    </p:titleStyle>
    <p:bodyStyle>
      <a:lvl1pPr marL="342905" indent="-342905" algn="l" defTabSz="914415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b="1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1pPr>
      <a:lvl2pPr marL="742962" indent="-285755" algn="l" defTabSz="914415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1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2pPr>
      <a:lvl3pPr marL="1143019" indent="-228604" algn="l" defTabSz="914415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b="1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3pPr>
      <a:lvl4pPr marL="1600227" indent="-228604" algn="l" defTabSz="914415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b="1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4pPr>
      <a:lvl5pPr marL="2057434" indent="-228604" algn="l" defTabSz="914415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b="1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5pPr>
      <a:lvl6pPr marL="2514641" indent="-228604" algn="l" defTabSz="914415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49" indent="-228604" algn="l" defTabSz="914415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57" indent="-228604" algn="l" defTabSz="914415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65" indent="-228604" algn="l" defTabSz="914415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1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8" algn="l" defTabSz="91441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91441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3" algn="l" defTabSz="91441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91441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91441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5" algn="l" defTabSz="91441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91441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91441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>
            <a:extLst>
              <a:ext uri="{FF2B5EF4-FFF2-40B4-BE49-F238E27FC236}">
                <a16:creationId xmlns:a16="http://schemas.microsoft.com/office/drawing/2014/main" id="{442685E8-CC74-8683-6B29-DF10B12194D1}"/>
              </a:ext>
            </a:extLst>
          </p:cNvPr>
          <p:cNvSpPr txBox="1">
            <a:spLocks/>
          </p:cNvSpPr>
          <p:nvPr/>
        </p:nvSpPr>
        <p:spPr>
          <a:xfrm>
            <a:off x="749282" y="581503"/>
            <a:ext cx="9353737" cy="11579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800" b="1" kern="1200">
                <a:solidFill>
                  <a:schemeClr val="accent3"/>
                </a:solidFill>
                <a:latin typeface="Century Gothic" panose="020B0502020202020204" pitchFamily="34" charset="0"/>
                <a:ea typeface="+mj-ea"/>
                <a:cs typeface="+mj-cs"/>
              </a:defRPr>
            </a:lvl1pPr>
          </a:lstStyle>
          <a:p>
            <a:pPr algn="l"/>
            <a:r>
              <a:rPr lang="de-DE" sz="4000" cap="small" dirty="0"/>
              <a:t>Was passiert mit Ihren Ergebnissen?</a:t>
            </a:r>
          </a:p>
        </p:txBody>
      </p:sp>
      <p:grpSp>
        <p:nvGrpSpPr>
          <p:cNvPr id="188" name="Gruppieren 187">
            <a:extLst>
              <a:ext uri="{FF2B5EF4-FFF2-40B4-BE49-F238E27FC236}">
                <a16:creationId xmlns:a16="http://schemas.microsoft.com/office/drawing/2014/main" id="{1F689DF5-1240-C6B6-E5AD-A6E2A549A356}"/>
              </a:ext>
            </a:extLst>
          </p:cNvPr>
          <p:cNvGrpSpPr/>
          <p:nvPr/>
        </p:nvGrpSpPr>
        <p:grpSpPr>
          <a:xfrm>
            <a:off x="5481712" y="3724207"/>
            <a:ext cx="3811020" cy="2166285"/>
            <a:chOff x="3810180" y="2000544"/>
            <a:chExt cx="3048737" cy="1561563"/>
          </a:xfrm>
        </p:grpSpPr>
        <p:sp>
          <p:nvSpPr>
            <p:cNvPr id="225" name="Flussdiagramm: Mehrere Dokumente 224">
              <a:extLst>
                <a:ext uri="{FF2B5EF4-FFF2-40B4-BE49-F238E27FC236}">
                  <a16:creationId xmlns:a16="http://schemas.microsoft.com/office/drawing/2014/main" id="{5A63FE91-1609-9A93-0D71-EC6BBBF66893}"/>
                </a:ext>
              </a:extLst>
            </p:cNvPr>
            <p:cNvSpPr/>
            <p:nvPr/>
          </p:nvSpPr>
          <p:spPr>
            <a:xfrm>
              <a:off x="3810180" y="2000544"/>
              <a:ext cx="3048737" cy="1561563"/>
            </a:xfrm>
            <a:prstGeom prst="flowChartMultidocumen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26" name="Flussdiagramm: Mehrere Dokumente 225">
              <a:extLst>
                <a:ext uri="{FF2B5EF4-FFF2-40B4-BE49-F238E27FC236}">
                  <a16:creationId xmlns:a16="http://schemas.microsoft.com/office/drawing/2014/main" id="{74AB4B4B-59C2-C88C-DE3F-552925170858}"/>
                </a:ext>
              </a:extLst>
            </p:cNvPr>
            <p:cNvSpPr/>
            <p:nvPr/>
          </p:nvSpPr>
          <p:spPr>
            <a:xfrm>
              <a:off x="4014820" y="2168191"/>
              <a:ext cx="2514511" cy="1226269"/>
            </a:xfrm>
            <a:prstGeom prst="flowChartMultidocument">
              <a:avLst/>
            </a:prstGeom>
            <a:solidFill>
              <a:schemeClr val="bg1"/>
            </a:solidFill>
            <a:ln w="3810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91433" tIns="45717" rIns="91433" bIns="45717" rtlCol="0" anchor="ctr"/>
            <a:lstStyle/>
            <a:p>
              <a:pPr algn="ctr"/>
              <a:r>
                <a:rPr lang="de-DE" dirty="0">
                  <a:solidFill>
                    <a:schemeClr val="accent1">
                      <a:lumMod val="75000"/>
                    </a:schemeClr>
                  </a:solidFill>
                  <a:latin typeface="Century Gothic" panose="020B0502020202020204" pitchFamily="34" charset="0"/>
                  <a:cs typeface="Arial" panose="020B0604020202020204" pitchFamily="34" charset="0"/>
                </a:rPr>
                <a:t>Handlungs-empfehlungen</a:t>
              </a:r>
            </a:p>
          </p:txBody>
        </p:sp>
      </p:grpSp>
      <p:sp>
        <p:nvSpPr>
          <p:cNvPr id="189" name="Gefaltete Ecke 100">
            <a:extLst>
              <a:ext uri="{FF2B5EF4-FFF2-40B4-BE49-F238E27FC236}">
                <a16:creationId xmlns:a16="http://schemas.microsoft.com/office/drawing/2014/main" id="{8A5CC2FF-0707-8A64-CE05-5E1C8B13BADA}"/>
              </a:ext>
            </a:extLst>
          </p:cNvPr>
          <p:cNvSpPr/>
          <p:nvPr/>
        </p:nvSpPr>
        <p:spPr>
          <a:xfrm>
            <a:off x="4142662" y="6126558"/>
            <a:ext cx="2042908" cy="1091388"/>
          </a:xfrm>
          <a:prstGeom prst="foldedCorner">
            <a:avLst/>
          </a:prstGeom>
          <a:solidFill>
            <a:srgbClr val="92D050">
              <a:lumMod val="20000"/>
              <a:lumOff val="8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20709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634" b="0" i="0" u="none" strike="noStrike" kern="0" cap="none" spc="0" normalizeH="0" baseline="0" noProof="0" dirty="0">
              <a:ln>
                <a:noFill/>
              </a:ln>
              <a:solidFill>
                <a:srgbClr val="4BACC6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grpSp>
        <p:nvGrpSpPr>
          <p:cNvPr id="190" name="Gruppieren 189">
            <a:extLst>
              <a:ext uri="{FF2B5EF4-FFF2-40B4-BE49-F238E27FC236}">
                <a16:creationId xmlns:a16="http://schemas.microsoft.com/office/drawing/2014/main" id="{CA857051-BF71-5DF2-40E3-71E58D4076ED}"/>
              </a:ext>
            </a:extLst>
          </p:cNvPr>
          <p:cNvGrpSpPr/>
          <p:nvPr/>
        </p:nvGrpSpPr>
        <p:grpSpPr>
          <a:xfrm>
            <a:off x="210142" y="7313532"/>
            <a:ext cx="14633040" cy="898941"/>
            <a:chOff x="1504850" y="5755161"/>
            <a:chExt cx="9051399" cy="725220"/>
          </a:xfrm>
          <a:solidFill>
            <a:schemeClr val="bg1">
              <a:lumMod val="95000"/>
            </a:schemeClr>
          </a:solidFill>
        </p:grpSpPr>
        <p:sp>
          <p:nvSpPr>
            <p:cNvPr id="221" name="Pfeil: nach rechts 220">
              <a:extLst>
                <a:ext uri="{FF2B5EF4-FFF2-40B4-BE49-F238E27FC236}">
                  <a16:creationId xmlns:a16="http://schemas.microsoft.com/office/drawing/2014/main" id="{5DDEBDC3-984A-7AEA-25C2-1156E07965DA}"/>
                </a:ext>
              </a:extLst>
            </p:cNvPr>
            <p:cNvSpPr/>
            <p:nvPr/>
          </p:nvSpPr>
          <p:spPr>
            <a:xfrm>
              <a:off x="1504850" y="5755161"/>
              <a:ext cx="9051399" cy="725220"/>
            </a:xfrm>
            <a:prstGeom prst="rightArrow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defTabSz="945962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997" b="1" i="0" u="none" strike="noStrike" kern="0" cap="none" spc="0" normalizeH="0" baseline="0" noProof="0" dirty="0">
                <a:ln>
                  <a:noFill/>
                </a:ln>
                <a:solidFill>
                  <a:srgbClr val="4BACC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222" name="Abgerundetes Rechteck 110">
              <a:extLst>
                <a:ext uri="{FF2B5EF4-FFF2-40B4-BE49-F238E27FC236}">
                  <a16:creationId xmlns:a16="http://schemas.microsoft.com/office/drawing/2014/main" id="{D8CEAAE1-25B6-3523-D1FD-E13D49815AA8}"/>
                </a:ext>
              </a:extLst>
            </p:cNvPr>
            <p:cNvSpPr/>
            <p:nvPr/>
          </p:nvSpPr>
          <p:spPr>
            <a:xfrm>
              <a:off x="1602704" y="5989190"/>
              <a:ext cx="552022" cy="257162"/>
            </a:xfrm>
            <a:prstGeom prst="roundRect">
              <a:avLst/>
            </a:prstGeom>
            <a:grpFill/>
            <a:ln w="381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207095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1200" b="1" kern="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  <a:cs typeface="Arial" panose="020B0604020202020204" pitchFamily="34" charset="0"/>
                </a:rPr>
                <a:t>2025</a:t>
              </a:r>
              <a:endParaRPr kumimoji="0" lang="de-DE" sz="1200" b="1" i="0" u="none" strike="noStrike" kern="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entury Gothic" panose="020B0502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3" name="Abgerundetes Rechteck 110">
              <a:extLst>
                <a:ext uri="{FF2B5EF4-FFF2-40B4-BE49-F238E27FC236}">
                  <a16:creationId xmlns:a16="http://schemas.microsoft.com/office/drawing/2014/main" id="{51F1E17E-6A65-E7C5-6B54-BC049A451BEC}"/>
                </a:ext>
              </a:extLst>
            </p:cNvPr>
            <p:cNvSpPr/>
            <p:nvPr/>
          </p:nvSpPr>
          <p:spPr>
            <a:xfrm>
              <a:off x="3842831" y="5989190"/>
              <a:ext cx="552022" cy="257162"/>
            </a:xfrm>
            <a:prstGeom prst="roundRect">
              <a:avLst/>
            </a:prstGeom>
            <a:grpFill/>
            <a:ln w="381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207095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1200" b="1" kern="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  <a:cs typeface="Arial" panose="020B0604020202020204" pitchFamily="34" charset="0"/>
                </a:rPr>
                <a:t>2026</a:t>
              </a:r>
              <a:endParaRPr kumimoji="0" lang="de-DE" sz="1200" b="1" i="0" u="none" strike="noStrike" kern="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entury Gothic" panose="020B0502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4" name="Abgerundetes Rechteck 110">
              <a:extLst>
                <a:ext uri="{FF2B5EF4-FFF2-40B4-BE49-F238E27FC236}">
                  <a16:creationId xmlns:a16="http://schemas.microsoft.com/office/drawing/2014/main" id="{5D94DB43-42FF-8976-A16E-AA7F38EE4B32}"/>
                </a:ext>
              </a:extLst>
            </p:cNvPr>
            <p:cNvSpPr/>
            <p:nvPr/>
          </p:nvSpPr>
          <p:spPr>
            <a:xfrm>
              <a:off x="9955906" y="5995872"/>
              <a:ext cx="552022" cy="257162"/>
            </a:xfrm>
            <a:prstGeom prst="roundRect">
              <a:avLst/>
            </a:prstGeom>
            <a:noFill/>
            <a:ln w="381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207095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1200" b="1" kern="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  <a:cs typeface="Arial" panose="020B0604020202020204" pitchFamily="34" charset="0"/>
                </a:rPr>
                <a:t>2027</a:t>
              </a:r>
              <a:endParaRPr kumimoji="0" lang="de-DE" sz="1200" b="1" i="0" u="none" strike="noStrike" kern="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entury Gothic" panose="020B0502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91" name="Abgerundetes Rechteck 105">
            <a:extLst>
              <a:ext uri="{FF2B5EF4-FFF2-40B4-BE49-F238E27FC236}">
                <a16:creationId xmlns:a16="http://schemas.microsoft.com/office/drawing/2014/main" id="{55BFBDC7-674D-A426-6B59-9F1FE6D404D5}"/>
              </a:ext>
            </a:extLst>
          </p:cNvPr>
          <p:cNvSpPr/>
          <p:nvPr/>
        </p:nvSpPr>
        <p:spPr>
          <a:xfrm>
            <a:off x="4309011" y="6277553"/>
            <a:ext cx="1604325" cy="760673"/>
          </a:xfrm>
          <a:prstGeom prst="roundRect">
            <a:avLst/>
          </a:prstGeom>
          <a:solidFill>
            <a:srgbClr val="FFFFFF"/>
          </a:solidFill>
          <a:ln w="38100" cap="flat" cmpd="sng" algn="ctr">
            <a:noFill/>
            <a:prstDash val="solid"/>
          </a:ln>
          <a:effectLst/>
        </p:spPr>
        <p:txBody>
          <a:bodyPr lIns="20708" tIns="10354" rIns="20708" bIns="10354" rtlCol="0" anchor="ctr"/>
          <a:lstStyle/>
          <a:p>
            <a:pPr marL="0" marR="0" lvl="0" indent="0" algn="ctr" defTabSz="20709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200" dirty="0">
                <a:solidFill>
                  <a:schemeClr val="accent3">
                    <a:lumMod val="50000"/>
                  </a:scheme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Veranstaltungs-dokumentation</a:t>
            </a:r>
          </a:p>
        </p:txBody>
      </p:sp>
      <p:sp>
        <p:nvSpPr>
          <p:cNvPr id="193" name="Gefaltete Ecke 100">
            <a:extLst>
              <a:ext uri="{FF2B5EF4-FFF2-40B4-BE49-F238E27FC236}">
                <a16:creationId xmlns:a16="http://schemas.microsoft.com/office/drawing/2014/main" id="{F9ED34F8-FA14-F26F-A30B-DAE696017A9A}"/>
              </a:ext>
            </a:extLst>
          </p:cNvPr>
          <p:cNvSpPr/>
          <p:nvPr/>
        </p:nvSpPr>
        <p:spPr>
          <a:xfrm>
            <a:off x="606247" y="2270728"/>
            <a:ext cx="2106949" cy="982069"/>
          </a:xfrm>
          <a:prstGeom prst="foldedCorner">
            <a:avLst/>
          </a:prstGeom>
          <a:solidFill>
            <a:srgbClr val="92D050">
              <a:lumMod val="20000"/>
              <a:lumOff val="8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20709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634" b="0" i="0" u="none" strike="noStrike" kern="0" cap="none" spc="0" normalizeH="0" baseline="0" noProof="0" dirty="0">
              <a:ln>
                <a:noFill/>
              </a:ln>
              <a:solidFill>
                <a:srgbClr val="4BACC6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sp>
        <p:nvSpPr>
          <p:cNvPr id="194" name="Abgerundetes Rechteck 110">
            <a:extLst>
              <a:ext uri="{FF2B5EF4-FFF2-40B4-BE49-F238E27FC236}">
                <a16:creationId xmlns:a16="http://schemas.microsoft.com/office/drawing/2014/main" id="{5F3DDE56-EB9A-5355-5A0E-B02FDC3EE3C1}"/>
              </a:ext>
            </a:extLst>
          </p:cNvPr>
          <p:cNvSpPr/>
          <p:nvPr/>
        </p:nvSpPr>
        <p:spPr>
          <a:xfrm>
            <a:off x="754983" y="2382025"/>
            <a:ext cx="1740424" cy="780299"/>
          </a:xfrm>
          <a:prstGeom prst="roundRect">
            <a:avLst/>
          </a:prstGeom>
          <a:solidFill>
            <a:srgbClr val="FFFFFF"/>
          </a:solidFill>
          <a:ln w="38100" cap="flat" cmpd="sng" algn="ctr">
            <a:noFill/>
            <a:prstDash val="solid"/>
          </a:ln>
          <a:effectLst/>
        </p:spPr>
        <p:txBody>
          <a:bodyPr lIns="20708" tIns="10354" rIns="20708" bIns="10354" rtlCol="0" anchor="ctr"/>
          <a:lstStyle/>
          <a:p>
            <a:pPr algn="ctr" defTabSz="207095"/>
            <a:r>
              <a:rPr lang="de-DE" sz="1200" dirty="0">
                <a:solidFill>
                  <a:schemeClr val="accent3">
                    <a:lumMod val="50000"/>
                  </a:scheme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Ergebnisse des Monitorings </a:t>
            </a:r>
          </a:p>
        </p:txBody>
      </p:sp>
      <p:grpSp>
        <p:nvGrpSpPr>
          <p:cNvPr id="195" name="Gruppieren 194">
            <a:extLst>
              <a:ext uri="{FF2B5EF4-FFF2-40B4-BE49-F238E27FC236}">
                <a16:creationId xmlns:a16="http://schemas.microsoft.com/office/drawing/2014/main" id="{79B5B692-FB81-FC50-B234-0B3077ABBDBA}"/>
              </a:ext>
            </a:extLst>
          </p:cNvPr>
          <p:cNvGrpSpPr/>
          <p:nvPr/>
        </p:nvGrpSpPr>
        <p:grpSpPr>
          <a:xfrm>
            <a:off x="11047910" y="3873921"/>
            <a:ext cx="3478249" cy="1913010"/>
            <a:chOff x="8169515" y="3039946"/>
            <a:chExt cx="2282982" cy="778109"/>
          </a:xfrm>
          <a:solidFill>
            <a:schemeClr val="accent3">
              <a:lumMod val="20000"/>
              <a:lumOff val="80000"/>
            </a:schemeClr>
          </a:solidFill>
        </p:grpSpPr>
        <p:sp>
          <p:nvSpPr>
            <p:cNvPr id="219" name="Pfeil: Fünfeck 159">
              <a:extLst>
                <a:ext uri="{FF2B5EF4-FFF2-40B4-BE49-F238E27FC236}">
                  <a16:creationId xmlns:a16="http://schemas.microsoft.com/office/drawing/2014/main" id="{0350E2A4-6D8D-97DC-E09D-6572A2F0D441}"/>
                </a:ext>
              </a:extLst>
            </p:cNvPr>
            <p:cNvSpPr/>
            <p:nvPr/>
          </p:nvSpPr>
          <p:spPr>
            <a:xfrm>
              <a:off x="8169515" y="3039946"/>
              <a:ext cx="2282982" cy="778109"/>
            </a:xfrm>
            <a:prstGeom prst="wedgeRoundRectCallout">
              <a:avLst>
                <a:gd name="adj1" fmla="val -34713"/>
                <a:gd name="adj2" fmla="val 61755"/>
                <a:gd name="adj3" fmla="val 16667"/>
              </a:avLst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45962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3600" b="1" i="0" u="none" strike="noStrike" kern="0" cap="none" spc="0" normalizeH="0" baseline="0" noProof="0">
                <a:ln>
                  <a:noFill/>
                </a:ln>
                <a:solidFill>
                  <a:srgbClr val="4BACC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cxnSp>
          <p:nvCxnSpPr>
            <p:cNvPr id="220" name="Gerade Verbindung mit Pfeil 219">
              <a:extLst>
                <a:ext uri="{FF2B5EF4-FFF2-40B4-BE49-F238E27FC236}">
                  <a16:creationId xmlns:a16="http://schemas.microsoft.com/office/drawing/2014/main" id="{7D3907AE-016B-4433-8749-9D375E68660A}"/>
                </a:ext>
              </a:extLst>
            </p:cNvPr>
            <p:cNvCxnSpPr>
              <a:cxnSpLocks/>
            </p:cNvCxnSpPr>
            <p:nvPr/>
          </p:nvCxnSpPr>
          <p:spPr>
            <a:xfrm>
              <a:off x="8333498" y="3142811"/>
              <a:ext cx="890268" cy="0"/>
            </a:xfrm>
            <a:prstGeom prst="straightConnector1">
              <a:avLst/>
            </a:prstGeom>
            <a:grpFill/>
            <a:ln w="25400" cap="flat" cmpd="sng" algn="ctr">
              <a:noFill/>
              <a:prstDash val="solid"/>
              <a:tailEnd type="triangle"/>
            </a:ln>
            <a:effectLst/>
          </p:spPr>
        </p:cxnSp>
      </p:grpSp>
      <p:sp>
        <p:nvSpPr>
          <p:cNvPr id="196" name="Abgerundetes Rechteck 105">
            <a:extLst>
              <a:ext uri="{FF2B5EF4-FFF2-40B4-BE49-F238E27FC236}">
                <a16:creationId xmlns:a16="http://schemas.microsoft.com/office/drawing/2014/main" id="{67FBD675-3FC2-6BDD-CE30-177982F05512}"/>
              </a:ext>
            </a:extLst>
          </p:cNvPr>
          <p:cNvSpPr/>
          <p:nvPr/>
        </p:nvSpPr>
        <p:spPr>
          <a:xfrm>
            <a:off x="13179475" y="4023828"/>
            <a:ext cx="1199565" cy="399529"/>
          </a:xfrm>
          <a:prstGeom prst="roundRect">
            <a:avLst/>
          </a:prstGeom>
          <a:solidFill>
            <a:srgbClr val="FFFFFF"/>
          </a:solidFill>
          <a:ln w="38100" cap="flat" cmpd="sng" algn="ctr">
            <a:noFill/>
            <a:prstDash val="solid"/>
          </a:ln>
          <a:effectLst/>
        </p:spPr>
        <p:txBody>
          <a:bodyPr lIns="20708" tIns="10354" rIns="20708" bIns="10354" rtlCol="0" anchor="ctr"/>
          <a:lstStyle/>
          <a:p>
            <a:pPr marL="0" marR="0" lvl="0" indent="0" algn="ctr" defTabSz="20709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50" b="1" i="0" u="none" strike="noStrike" kern="0" cap="none" spc="0" normalizeH="0" baseline="0" noProof="0" dirty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uLnTx/>
                <a:uFillTx/>
                <a:latin typeface="Century Gothic" panose="020B0502020202020204" pitchFamily="34" charset="0"/>
                <a:cs typeface="Arial" panose="020B0604020202020204" pitchFamily="34" charset="0"/>
              </a:rPr>
              <a:t>Politik</a:t>
            </a:r>
          </a:p>
        </p:txBody>
      </p:sp>
      <p:sp>
        <p:nvSpPr>
          <p:cNvPr id="197" name="Abgerundetes Rechteck 110">
            <a:extLst>
              <a:ext uri="{FF2B5EF4-FFF2-40B4-BE49-F238E27FC236}">
                <a16:creationId xmlns:a16="http://schemas.microsoft.com/office/drawing/2014/main" id="{60611EC1-9319-0017-7C45-01C3D6B33D8B}"/>
              </a:ext>
            </a:extLst>
          </p:cNvPr>
          <p:cNvSpPr/>
          <p:nvPr/>
        </p:nvSpPr>
        <p:spPr>
          <a:xfrm>
            <a:off x="11054572" y="4282960"/>
            <a:ext cx="2124904" cy="1113211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 w="381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20709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i="0" u="none" strike="noStrike" kern="0" cap="none" spc="0" normalizeH="0" baseline="0" noProof="0" dirty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Century Gothic" panose="020B0502020202020204" pitchFamily="34" charset="0"/>
                <a:cs typeface="Arial" panose="020B0604020202020204" pitchFamily="34" charset="0"/>
              </a:rPr>
              <a:t>Veröffentlichung und </a:t>
            </a:r>
            <a:br>
              <a:rPr kumimoji="0" lang="de-DE" sz="1400" i="0" u="none" strike="noStrike" kern="0" cap="none" spc="0" normalizeH="0" baseline="0" noProof="0" dirty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Century Gothic" panose="020B0502020202020204" pitchFamily="34" charset="0"/>
                <a:cs typeface="Arial" panose="020B0604020202020204" pitchFamily="34" charset="0"/>
              </a:rPr>
            </a:br>
            <a:r>
              <a:rPr kumimoji="0" lang="de-DE" sz="1400" i="0" u="none" strike="noStrike" kern="0" cap="none" spc="0" normalizeH="0" baseline="0" noProof="0" dirty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Century Gothic" panose="020B0502020202020204" pitchFamily="34" charset="0"/>
                <a:cs typeface="Arial" panose="020B0604020202020204" pitchFamily="34" charset="0"/>
              </a:rPr>
              <a:t>Vorstellung</a:t>
            </a:r>
          </a:p>
        </p:txBody>
      </p:sp>
      <p:sp>
        <p:nvSpPr>
          <p:cNvPr id="198" name="Abgerundetes Rechteck 105">
            <a:extLst>
              <a:ext uri="{FF2B5EF4-FFF2-40B4-BE49-F238E27FC236}">
                <a16:creationId xmlns:a16="http://schemas.microsoft.com/office/drawing/2014/main" id="{B8ACDF5B-6E4B-A523-41B9-64FC420506E1}"/>
              </a:ext>
            </a:extLst>
          </p:cNvPr>
          <p:cNvSpPr/>
          <p:nvPr/>
        </p:nvSpPr>
        <p:spPr>
          <a:xfrm>
            <a:off x="13179475" y="4583081"/>
            <a:ext cx="1199565" cy="399529"/>
          </a:xfrm>
          <a:prstGeom prst="roundRect">
            <a:avLst/>
          </a:prstGeom>
          <a:solidFill>
            <a:srgbClr val="FFFFFF"/>
          </a:solidFill>
          <a:ln w="38100" cap="flat" cmpd="sng" algn="ctr">
            <a:noFill/>
            <a:prstDash val="solid"/>
          </a:ln>
          <a:effectLst/>
        </p:spPr>
        <p:txBody>
          <a:bodyPr lIns="20708" tIns="10354" rIns="20708" bIns="10354" rtlCol="0" anchor="ctr"/>
          <a:lstStyle/>
          <a:p>
            <a:pPr marL="0" marR="0" lvl="0" indent="0" algn="ctr" defTabSz="20709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50" b="1" i="0" u="none" strike="noStrike" kern="0" cap="none" spc="0" normalizeH="0" baseline="0" noProof="0" dirty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uLnTx/>
                <a:uFillTx/>
                <a:latin typeface="Century Gothic" panose="020B0502020202020204" pitchFamily="34" charset="0"/>
                <a:cs typeface="Arial" panose="020B0604020202020204" pitchFamily="34" charset="0"/>
              </a:rPr>
              <a:t>Verwaltung</a:t>
            </a:r>
          </a:p>
        </p:txBody>
      </p:sp>
      <p:sp>
        <p:nvSpPr>
          <p:cNvPr id="199" name="Abgerundetes Rechteck 105">
            <a:extLst>
              <a:ext uri="{FF2B5EF4-FFF2-40B4-BE49-F238E27FC236}">
                <a16:creationId xmlns:a16="http://schemas.microsoft.com/office/drawing/2014/main" id="{955047DC-FF2F-9645-98C9-7A72F9DE4A42}"/>
              </a:ext>
            </a:extLst>
          </p:cNvPr>
          <p:cNvSpPr/>
          <p:nvPr/>
        </p:nvSpPr>
        <p:spPr>
          <a:xfrm>
            <a:off x="13179475" y="5142335"/>
            <a:ext cx="1199565" cy="399529"/>
          </a:xfrm>
          <a:prstGeom prst="roundRect">
            <a:avLst/>
          </a:prstGeom>
          <a:solidFill>
            <a:srgbClr val="FFFFFF"/>
          </a:solidFill>
          <a:ln w="38100" cap="flat" cmpd="sng" algn="ctr">
            <a:noFill/>
            <a:prstDash val="solid"/>
          </a:ln>
          <a:effectLst/>
        </p:spPr>
        <p:txBody>
          <a:bodyPr lIns="20708" tIns="10354" rIns="20708" bIns="10354" rtlCol="0" anchor="ctr"/>
          <a:lstStyle/>
          <a:p>
            <a:pPr marL="0" marR="0" lvl="0" indent="0" algn="ctr" defTabSz="20709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50" b="1" i="0" u="none" strike="noStrike" kern="0" cap="none" spc="0" normalizeH="0" baseline="0" noProof="0" dirty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uLnTx/>
                <a:uFillTx/>
                <a:latin typeface="Century Gothic" panose="020B0502020202020204" pitchFamily="34" charset="0"/>
                <a:cs typeface="Arial" panose="020B0604020202020204" pitchFamily="34" charset="0"/>
              </a:rPr>
              <a:t>Wohlfahrt</a:t>
            </a:r>
          </a:p>
        </p:txBody>
      </p:sp>
      <p:cxnSp>
        <p:nvCxnSpPr>
          <p:cNvPr id="200" name="Gerade Verbindung mit Pfeil 199">
            <a:extLst>
              <a:ext uri="{FF2B5EF4-FFF2-40B4-BE49-F238E27FC236}">
                <a16:creationId xmlns:a16="http://schemas.microsoft.com/office/drawing/2014/main" id="{FCB27A75-4DC7-2809-D101-FAE5364513FA}"/>
              </a:ext>
            </a:extLst>
          </p:cNvPr>
          <p:cNvCxnSpPr>
            <a:cxnSpLocks/>
          </p:cNvCxnSpPr>
          <p:nvPr/>
        </p:nvCxnSpPr>
        <p:spPr>
          <a:xfrm flipV="1">
            <a:off x="1442238" y="6108333"/>
            <a:ext cx="0" cy="599294"/>
          </a:xfrm>
          <a:prstGeom prst="straightConnector1">
            <a:avLst/>
          </a:prstGeom>
          <a:noFill/>
          <a:ln w="19050" cap="flat" cmpd="sng" algn="ctr">
            <a:solidFill>
              <a:schemeClr val="bg1">
                <a:lumMod val="85000"/>
              </a:schemeClr>
            </a:solidFill>
            <a:prstDash val="solid"/>
            <a:tailEnd type="none"/>
          </a:ln>
          <a:effectLst/>
        </p:spPr>
      </p:cxnSp>
      <p:sp>
        <p:nvSpPr>
          <p:cNvPr id="201" name="Textfeld 200">
            <a:extLst>
              <a:ext uri="{FF2B5EF4-FFF2-40B4-BE49-F238E27FC236}">
                <a16:creationId xmlns:a16="http://schemas.microsoft.com/office/drawing/2014/main" id="{E1B6CC0E-6997-EF35-405F-69C23FD167DC}"/>
              </a:ext>
            </a:extLst>
          </p:cNvPr>
          <p:cNvSpPr txBox="1"/>
          <p:nvPr/>
        </p:nvSpPr>
        <p:spPr>
          <a:xfrm>
            <a:off x="9094484" y="3214785"/>
            <a:ext cx="2335467" cy="7258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400" i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Abstimmung &amp;</a:t>
            </a:r>
            <a:br>
              <a:rPr lang="de-DE" sz="1400" i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</a:br>
            <a:r>
              <a:rPr lang="de-DE" sz="1400" i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Freigabe</a:t>
            </a:r>
          </a:p>
        </p:txBody>
      </p:sp>
      <p:cxnSp>
        <p:nvCxnSpPr>
          <p:cNvPr id="202" name="Gerade Verbindung mit Pfeil 201">
            <a:extLst>
              <a:ext uri="{FF2B5EF4-FFF2-40B4-BE49-F238E27FC236}">
                <a16:creationId xmlns:a16="http://schemas.microsoft.com/office/drawing/2014/main" id="{995468A5-52C0-F5E7-0E37-CAAFBD16D4A4}"/>
              </a:ext>
            </a:extLst>
          </p:cNvPr>
          <p:cNvCxnSpPr>
            <a:cxnSpLocks/>
          </p:cNvCxnSpPr>
          <p:nvPr/>
        </p:nvCxnSpPr>
        <p:spPr>
          <a:xfrm>
            <a:off x="1427262" y="6700767"/>
            <a:ext cx="2610067" cy="0"/>
          </a:xfrm>
          <a:prstGeom prst="straightConnector1">
            <a:avLst/>
          </a:prstGeom>
          <a:noFill/>
          <a:ln w="19050" cap="flat" cmpd="sng" algn="ctr">
            <a:solidFill>
              <a:schemeClr val="bg1">
                <a:lumMod val="85000"/>
              </a:schemeClr>
            </a:solidFill>
            <a:prstDash val="solid"/>
            <a:tailEnd type="triangle"/>
          </a:ln>
          <a:effectLst/>
        </p:spPr>
      </p:cxnSp>
      <p:cxnSp>
        <p:nvCxnSpPr>
          <p:cNvPr id="203" name="Gerade Verbindung mit Pfeil 202">
            <a:extLst>
              <a:ext uri="{FF2B5EF4-FFF2-40B4-BE49-F238E27FC236}">
                <a16:creationId xmlns:a16="http://schemas.microsoft.com/office/drawing/2014/main" id="{57A5E0D1-281F-44C1-1CFC-925A12798C9C}"/>
              </a:ext>
            </a:extLst>
          </p:cNvPr>
          <p:cNvCxnSpPr>
            <a:cxnSpLocks/>
          </p:cNvCxnSpPr>
          <p:nvPr/>
        </p:nvCxnSpPr>
        <p:spPr>
          <a:xfrm>
            <a:off x="2860311" y="2759925"/>
            <a:ext cx="1125029" cy="0"/>
          </a:xfrm>
          <a:prstGeom prst="straightConnector1">
            <a:avLst/>
          </a:prstGeom>
          <a:noFill/>
          <a:ln w="19050" cap="flat" cmpd="sng" algn="ctr">
            <a:solidFill>
              <a:schemeClr val="bg1">
                <a:lumMod val="85000"/>
              </a:schemeClr>
            </a:solidFill>
            <a:prstDash val="solid"/>
            <a:tailEnd type="none"/>
          </a:ln>
          <a:effectLst/>
        </p:spPr>
      </p:cxnSp>
      <p:pic>
        <p:nvPicPr>
          <p:cNvPr id="204" name="Grafik 203">
            <a:extLst>
              <a:ext uri="{FF2B5EF4-FFF2-40B4-BE49-F238E27FC236}">
                <a16:creationId xmlns:a16="http://schemas.microsoft.com/office/drawing/2014/main" id="{D885F919-070B-0BE2-06CC-047CE7F99DF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5782" y="4240271"/>
            <a:ext cx="1080028" cy="1198588"/>
          </a:xfrm>
          <a:prstGeom prst="rect">
            <a:avLst/>
          </a:prstGeom>
        </p:spPr>
      </p:pic>
      <p:cxnSp>
        <p:nvCxnSpPr>
          <p:cNvPr id="205" name="Gerade Verbindung mit Pfeil 204">
            <a:extLst>
              <a:ext uri="{FF2B5EF4-FFF2-40B4-BE49-F238E27FC236}">
                <a16:creationId xmlns:a16="http://schemas.microsoft.com/office/drawing/2014/main" id="{3A1E0497-6E41-BDDF-9B21-EAA7CEA7CBC5}"/>
              </a:ext>
            </a:extLst>
          </p:cNvPr>
          <p:cNvCxnSpPr>
            <a:cxnSpLocks/>
          </p:cNvCxnSpPr>
          <p:nvPr/>
        </p:nvCxnSpPr>
        <p:spPr>
          <a:xfrm>
            <a:off x="9360630" y="4839565"/>
            <a:ext cx="270007" cy="0"/>
          </a:xfrm>
          <a:prstGeom prst="straightConnector1">
            <a:avLst/>
          </a:prstGeom>
          <a:noFill/>
          <a:ln w="19050" cap="flat" cmpd="sng" algn="ctr">
            <a:solidFill>
              <a:schemeClr val="bg1">
                <a:lumMod val="85000"/>
              </a:schemeClr>
            </a:solidFill>
            <a:prstDash val="solid"/>
            <a:tailEnd type="triangle"/>
          </a:ln>
          <a:effectLst/>
        </p:spPr>
      </p:cxnSp>
      <p:cxnSp>
        <p:nvCxnSpPr>
          <p:cNvPr id="206" name="Gerade Verbindung mit Pfeil 205">
            <a:extLst>
              <a:ext uri="{FF2B5EF4-FFF2-40B4-BE49-F238E27FC236}">
                <a16:creationId xmlns:a16="http://schemas.microsoft.com/office/drawing/2014/main" id="{6C25941E-E97E-AC91-9FE6-9D4F3A97CBF0}"/>
              </a:ext>
            </a:extLst>
          </p:cNvPr>
          <p:cNvCxnSpPr>
            <a:cxnSpLocks/>
          </p:cNvCxnSpPr>
          <p:nvPr/>
        </p:nvCxnSpPr>
        <p:spPr>
          <a:xfrm>
            <a:off x="10740912" y="4839565"/>
            <a:ext cx="270007" cy="0"/>
          </a:xfrm>
          <a:prstGeom prst="straightConnector1">
            <a:avLst/>
          </a:prstGeom>
          <a:noFill/>
          <a:ln w="19050" cap="flat" cmpd="sng" algn="ctr">
            <a:solidFill>
              <a:schemeClr val="bg1">
                <a:lumMod val="85000"/>
              </a:schemeClr>
            </a:solidFill>
            <a:prstDash val="solid"/>
            <a:tailEnd type="triangle"/>
          </a:ln>
          <a:effectLst/>
        </p:spPr>
      </p:cxnSp>
      <p:pic>
        <p:nvPicPr>
          <p:cNvPr id="207" name="Grafik 206">
            <a:extLst>
              <a:ext uri="{FF2B5EF4-FFF2-40B4-BE49-F238E27FC236}">
                <a16:creationId xmlns:a16="http://schemas.microsoft.com/office/drawing/2014/main" id="{B630A530-F85F-B1F3-BB29-497F365C79B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637" y="2351541"/>
            <a:ext cx="669999" cy="743548"/>
          </a:xfrm>
          <a:prstGeom prst="rect">
            <a:avLst/>
          </a:prstGeom>
        </p:spPr>
      </p:pic>
      <p:sp>
        <p:nvSpPr>
          <p:cNvPr id="208" name="Abgerundete rechteckige Legende 101">
            <a:extLst>
              <a:ext uri="{FF2B5EF4-FFF2-40B4-BE49-F238E27FC236}">
                <a16:creationId xmlns:a16="http://schemas.microsoft.com/office/drawing/2014/main" id="{D9F97F7E-AA7A-DEB4-C37B-4AEFD12D1961}"/>
              </a:ext>
            </a:extLst>
          </p:cNvPr>
          <p:cNvSpPr/>
          <p:nvPr/>
        </p:nvSpPr>
        <p:spPr>
          <a:xfrm>
            <a:off x="2910848" y="4102418"/>
            <a:ext cx="2115055" cy="1498235"/>
          </a:xfrm>
          <a:prstGeom prst="cloudCallout">
            <a:avLst>
              <a:gd name="adj1" fmla="val -41007"/>
              <a:gd name="adj2" fmla="val 66282"/>
            </a:avLst>
          </a:prstGeom>
          <a:solidFill>
            <a:srgbClr val="4BACC6">
              <a:lumMod val="20000"/>
              <a:lumOff val="8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20709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815" b="1" i="0" u="none" strike="noStrike" kern="0" cap="none" spc="0" normalizeH="0" baseline="0" noProof="0" dirty="0">
              <a:ln>
                <a:noFill/>
              </a:ln>
              <a:solidFill>
                <a:srgbClr val="4BACC6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cxnSp>
        <p:nvCxnSpPr>
          <p:cNvPr id="209" name="Gerade Verbindung mit Pfeil 208">
            <a:extLst>
              <a:ext uri="{FF2B5EF4-FFF2-40B4-BE49-F238E27FC236}">
                <a16:creationId xmlns:a16="http://schemas.microsoft.com/office/drawing/2014/main" id="{2E3B6C84-531A-9AB9-8DC1-263071445E10}"/>
              </a:ext>
            </a:extLst>
          </p:cNvPr>
          <p:cNvCxnSpPr>
            <a:cxnSpLocks/>
          </p:cNvCxnSpPr>
          <p:nvPr/>
        </p:nvCxnSpPr>
        <p:spPr>
          <a:xfrm>
            <a:off x="5126807" y="4839565"/>
            <a:ext cx="270007" cy="0"/>
          </a:xfrm>
          <a:prstGeom prst="straightConnector1">
            <a:avLst/>
          </a:prstGeom>
          <a:noFill/>
          <a:ln w="19050" cap="flat" cmpd="sng" algn="ctr">
            <a:solidFill>
              <a:schemeClr val="bg1">
                <a:lumMod val="85000"/>
              </a:schemeClr>
            </a:solidFill>
            <a:prstDash val="solid"/>
            <a:tailEnd type="triangle"/>
          </a:ln>
          <a:effectLst/>
        </p:spPr>
      </p:cxnSp>
      <p:cxnSp>
        <p:nvCxnSpPr>
          <p:cNvPr id="210" name="Gerade Verbindung mit Pfeil 209">
            <a:extLst>
              <a:ext uri="{FF2B5EF4-FFF2-40B4-BE49-F238E27FC236}">
                <a16:creationId xmlns:a16="http://schemas.microsoft.com/office/drawing/2014/main" id="{2A6FAF0B-A522-AFAE-998C-EAF86D40A0AD}"/>
              </a:ext>
            </a:extLst>
          </p:cNvPr>
          <p:cNvCxnSpPr>
            <a:cxnSpLocks/>
          </p:cNvCxnSpPr>
          <p:nvPr/>
        </p:nvCxnSpPr>
        <p:spPr>
          <a:xfrm>
            <a:off x="3973701" y="2759230"/>
            <a:ext cx="0" cy="1248529"/>
          </a:xfrm>
          <a:prstGeom prst="straightConnector1">
            <a:avLst/>
          </a:prstGeom>
          <a:noFill/>
          <a:ln w="19050" cap="flat" cmpd="sng" algn="ctr">
            <a:solidFill>
              <a:schemeClr val="bg1">
                <a:lumMod val="85000"/>
              </a:schemeClr>
            </a:solidFill>
            <a:prstDash val="solid"/>
            <a:tailEnd type="triangle"/>
          </a:ln>
          <a:effectLst/>
        </p:spPr>
      </p:cxnSp>
      <p:sp>
        <p:nvSpPr>
          <p:cNvPr id="211" name="Abgerundetes Rechteck 110">
            <a:extLst>
              <a:ext uri="{FF2B5EF4-FFF2-40B4-BE49-F238E27FC236}">
                <a16:creationId xmlns:a16="http://schemas.microsoft.com/office/drawing/2014/main" id="{DE6572B6-794A-B19C-9649-2642D2A711AE}"/>
              </a:ext>
            </a:extLst>
          </p:cNvPr>
          <p:cNvSpPr/>
          <p:nvPr/>
        </p:nvSpPr>
        <p:spPr>
          <a:xfrm>
            <a:off x="3137180" y="4483270"/>
            <a:ext cx="1860993" cy="71259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20709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50" i="0" u="none" strike="noStrike" kern="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Century Gothic" panose="020B0502020202020204" pitchFamily="34" charset="0"/>
                <a:cs typeface="Arial" panose="020B0604020202020204" pitchFamily="34" charset="0"/>
              </a:rPr>
              <a:t>Brainstorming zu Ergebnissen der Thementische</a:t>
            </a:r>
            <a:endParaRPr kumimoji="0" lang="de-DE" sz="815" b="1" i="0" u="none" strike="noStrike" kern="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12" name="Grafik 211">
            <a:extLst>
              <a:ext uri="{FF2B5EF4-FFF2-40B4-BE49-F238E27FC236}">
                <a16:creationId xmlns:a16="http://schemas.microsoft.com/office/drawing/2014/main" id="{DD7E241C-CC6C-844E-2263-74685477A30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8287" y="4430202"/>
            <a:ext cx="727794" cy="807687"/>
          </a:xfrm>
          <a:prstGeom prst="rect">
            <a:avLst/>
          </a:prstGeom>
        </p:spPr>
      </p:pic>
      <p:cxnSp>
        <p:nvCxnSpPr>
          <p:cNvPr id="213" name="Gerade Verbindung mit Pfeil 212">
            <a:extLst>
              <a:ext uri="{FF2B5EF4-FFF2-40B4-BE49-F238E27FC236}">
                <a16:creationId xmlns:a16="http://schemas.microsoft.com/office/drawing/2014/main" id="{F5CF21C5-9828-0DE7-401D-3F9257551B6E}"/>
              </a:ext>
            </a:extLst>
          </p:cNvPr>
          <p:cNvCxnSpPr>
            <a:cxnSpLocks/>
          </p:cNvCxnSpPr>
          <p:nvPr/>
        </p:nvCxnSpPr>
        <p:spPr>
          <a:xfrm>
            <a:off x="2192225" y="4839565"/>
            <a:ext cx="270007" cy="0"/>
          </a:xfrm>
          <a:prstGeom prst="straightConnector1">
            <a:avLst/>
          </a:prstGeom>
          <a:noFill/>
          <a:ln w="19050" cap="flat" cmpd="sng" algn="ctr">
            <a:solidFill>
              <a:schemeClr val="bg1">
                <a:lumMod val="85000"/>
              </a:schemeClr>
            </a:solidFill>
            <a:prstDash val="solid"/>
            <a:tailEnd type="triangle"/>
          </a:ln>
          <a:effectLst/>
        </p:spPr>
      </p:cxnSp>
      <p:pic>
        <p:nvPicPr>
          <p:cNvPr id="214" name="Grafik 213">
            <a:extLst>
              <a:ext uri="{FF2B5EF4-FFF2-40B4-BE49-F238E27FC236}">
                <a16:creationId xmlns:a16="http://schemas.microsoft.com/office/drawing/2014/main" id="{74F62E15-AC10-1781-C980-1237C373360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8029" y="6171174"/>
            <a:ext cx="702729" cy="779871"/>
          </a:xfrm>
          <a:prstGeom prst="rect">
            <a:avLst/>
          </a:prstGeom>
        </p:spPr>
      </p:pic>
      <p:pic>
        <p:nvPicPr>
          <p:cNvPr id="215" name="Grafik 214">
            <a:extLst>
              <a:ext uri="{FF2B5EF4-FFF2-40B4-BE49-F238E27FC236}">
                <a16:creationId xmlns:a16="http://schemas.microsoft.com/office/drawing/2014/main" id="{F55A2A51-7484-830F-DF3E-5797646A4087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48568">
            <a:off x="11711404" y="3043691"/>
            <a:ext cx="1156022" cy="1282924"/>
          </a:xfrm>
          <a:prstGeom prst="rect">
            <a:avLst/>
          </a:prstGeom>
        </p:spPr>
      </p:pic>
      <p:sp>
        <p:nvSpPr>
          <p:cNvPr id="217" name="Textfeld 216">
            <a:extLst>
              <a:ext uri="{FF2B5EF4-FFF2-40B4-BE49-F238E27FC236}">
                <a16:creationId xmlns:a16="http://schemas.microsoft.com/office/drawing/2014/main" id="{B757B928-C54E-EE7F-929D-C8FFCB75DE9E}"/>
              </a:ext>
            </a:extLst>
          </p:cNvPr>
          <p:cNvSpPr txBox="1"/>
          <p:nvPr/>
        </p:nvSpPr>
        <p:spPr>
          <a:xfrm>
            <a:off x="10572765" y="6659981"/>
            <a:ext cx="1729257" cy="576401"/>
          </a:xfrm>
          <a:prstGeom prst="rect">
            <a:avLst/>
          </a:prstGeom>
          <a:noFill/>
          <a:ln w="38100" cap="flat" cmpd="sng" algn="ctr">
            <a:noFill/>
            <a:prstDash val="solid"/>
          </a:ln>
          <a:effectLst/>
        </p:spPr>
        <p:txBody>
          <a:bodyPr rtlCol="0" anchor="ctr"/>
          <a:lstStyle>
            <a:defPPr>
              <a:defRPr lang="de-DE"/>
            </a:defPPr>
            <a:lvl1pPr marR="0" lvl="0" indent="0" algn="ctr" defTabSz="207095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050" i="0" u="none" strike="noStrike" kern="0" cap="none" spc="0" normalizeH="0" baseline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>
                <a:solidFill>
                  <a:schemeClr val="tx2">
                    <a:lumMod val="60000"/>
                    <a:lumOff val="40000"/>
                  </a:schemeClr>
                </a:solidFill>
              </a:rPr>
              <a:t>Nächste Runde</a:t>
            </a:r>
          </a:p>
        </p:txBody>
      </p:sp>
      <p:pic>
        <p:nvPicPr>
          <p:cNvPr id="218" name="Grafik 217">
            <a:extLst>
              <a:ext uri="{FF2B5EF4-FFF2-40B4-BE49-F238E27FC236}">
                <a16:creationId xmlns:a16="http://schemas.microsoft.com/office/drawing/2014/main" id="{EEB35241-AE63-D5FF-502F-D1A8FE124A84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4474" y="2791312"/>
            <a:ext cx="1030759" cy="1143910"/>
          </a:xfrm>
          <a:prstGeom prst="rect">
            <a:avLst/>
          </a:prstGeom>
        </p:spPr>
      </p:pic>
      <p:pic>
        <p:nvPicPr>
          <p:cNvPr id="227" name="Grafik 226">
            <a:extLst>
              <a:ext uri="{FF2B5EF4-FFF2-40B4-BE49-F238E27FC236}">
                <a16:creationId xmlns:a16="http://schemas.microsoft.com/office/drawing/2014/main" id="{9871E1D9-78C5-7E1B-86C4-053EC56E3801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2099" y="3869083"/>
            <a:ext cx="2714729" cy="1922686"/>
          </a:xfrm>
          <a:prstGeom prst="rect">
            <a:avLst/>
          </a:prstGeom>
        </p:spPr>
      </p:pic>
      <p:pic>
        <p:nvPicPr>
          <p:cNvPr id="228" name="Grafik 227">
            <a:extLst>
              <a:ext uri="{FF2B5EF4-FFF2-40B4-BE49-F238E27FC236}">
                <a16:creationId xmlns:a16="http://schemas.microsoft.com/office/drawing/2014/main" id="{3E8E55B7-AD9A-8857-6198-66212101E65D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5752" y="7155617"/>
            <a:ext cx="2188656" cy="1550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3057968"/>
      </p:ext>
    </p:extLst>
  </p:cSld>
  <p:clrMapOvr>
    <a:masterClrMapping/>
  </p:clrMapOvr>
</p:sld>
</file>

<file path=ppt/theme/theme1.xml><?xml version="1.0" encoding="utf-8"?>
<a:theme xmlns:a="http://schemas.openxmlformats.org/drawingml/2006/main" name="Expert*innendialoge Masterlayout">
  <a:themeElements>
    <a:clrScheme name="Expertinnendialog">
      <a:dk1>
        <a:srgbClr val="292934"/>
      </a:dk1>
      <a:lt1>
        <a:srgbClr val="FFFFFF"/>
      </a:lt1>
      <a:dk2>
        <a:srgbClr val="474747"/>
      </a:dk2>
      <a:lt2>
        <a:srgbClr val="E5E8EC"/>
      </a:lt2>
      <a:accent1>
        <a:srgbClr val="4BACC6"/>
      </a:accent1>
      <a:accent2>
        <a:srgbClr val="C00000"/>
      </a:accent2>
      <a:accent3>
        <a:srgbClr val="92D050"/>
      </a:accent3>
      <a:accent4>
        <a:srgbClr val="4C5A6A"/>
      </a:accent4>
      <a:accent5>
        <a:srgbClr val="808DA0"/>
      </a:accent5>
      <a:accent6>
        <a:srgbClr val="F2F2F2"/>
      </a:accent6>
      <a:hlink>
        <a:srgbClr val="31859B"/>
      </a:hlink>
      <a:folHlink>
        <a:srgbClr val="B7DDE8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32</Words>
  <Application>Microsoft Office PowerPoint</Application>
  <PresentationFormat>Benutzerdefiniert</PresentationFormat>
  <Paragraphs>14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Arial</vt:lpstr>
      <vt:lpstr>Century Gothic</vt:lpstr>
      <vt:lpstr>Expert*innendialoge Masterlayout</vt:lpstr>
      <vt:lpstr>PowerPoint-Präsentation</vt:lpstr>
    </vt:vector>
  </TitlesOfParts>
  <Company>Stadt Oberhausen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Schüren, Volker Pascal</dc:creator>
  <cp:lastModifiedBy>Schüren, Volker Pascal </cp:lastModifiedBy>
  <cp:revision>1</cp:revision>
  <cp:lastPrinted>2025-09-29T08:46:13Z</cp:lastPrinted>
  <dcterms:created xsi:type="dcterms:W3CDTF">2025-09-29T08:35:35Z</dcterms:created>
  <dcterms:modified xsi:type="dcterms:W3CDTF">2025-09-29T08:53:02Z</dcterms:modified>
</cp:coreProperties>
</file>