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91" r:id="rId7"/>
    <p:sldId id="293" r:id="rId8"/>
    <p:sldId id="295" r:id="rId9"/>
    <p:sldId id="265" r:id="rId10"/>
    <p:sldId id="266" r:id="rId11"/>
    <p:sldId id="294" r:id="rId12"/>
    <p:sldId id="268" r:id="rId13"/>
    <p:sldId id="272" r:id="rId14"/>
    <p:sldId id="290" r:id="rId15"/>
    <p:sldId id="269" r:id="rId16"/>
    <p:sldId id="271" r:id="rId17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3AA60ECE-4978-4BD6-8194-57AE5A94EF64}">
          <p14:sldIdLst>
            <p14:sldId id="256"/>
            <p14:sldId id="257"/>
            <p14:sldId id="258"/>
            <p14:sldId id="259"/>
            <p14:sldId id="260"/>
            <p14:sldId id="291"/>
            <p14:sldId id="293"/>
            <p14:sldId id="295"/>
            <p14:sldId id="265"/>
            <p14:sldId id="266"/>
            <p14:sldId id="294"/>
            <p14:sldId id="268"/>
            <p14:sldId id="272"/>
            <p14:sldId id="290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DAF2F4"/>
    <a:srgbClr val="96C0E6"/>
    <a:srgbClr val="FFFFFF"/>
    <a:srgbClr val="72AADC"/>
    <a:srgbClr val="8AB8E2"/>
    <a:srgbClr val="78ADDE"/>
    <a:srgbClr val="65A6E1"/>
    <a:srgbClr val="477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6735" autoAdjust="0"/>
  </p:normalViewPr>
  <p:slideViewPr>
    <p:cSldViewPr snapToGrid="0">
      <p:cViewPr varScale="1">
        <p:scale>
          <a:sx n="123" d="100"/>
          <a:sy n="123" d="100"/>
        </p:scale>
        <p:origin x="108" y="192"/>
      </p:cViewPr>
      <p:guideLst/>
    </p:cSldViewPr>
  </p:slideViewPr>
  <p:outlineViewPr>
    <p:cViewPr>
      <p:scale>
        <a:sx n="33" d="100"/>
        <a:sy n="33" d="100"/>
      </p:scale>
      <p:origin x="0" y="-57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9C0EB8-BF8A-424F-9D18-D1A11B2A94A8}" type="doc">
      <dgm:prSet loTypeId="urn:microsoft.com/office/officeart/2008/layout/VerticalCurvedList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6C74E158-1A86-4B93-BADD-C24845FF4184}">
      <dgm:prSet custT="1"/>
      <dgm:spPr>
        <a:solidFill>
          <a:schemeClr val="accent5">
            <a:lumMod val="75000"/>
          </a:schemeClr>
        </a:solidFill>
        <a:ln>
          <a:solidFill>
            <a:srgbClr val="002060"/>
          </a:solidFill>
        </a:ln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gm:spPr>
      <dgm:t>
        <a:bodyPr/>
        <a:lstStyle/>
        <a:p>
          <a:pPr rtl="0"/>
          <a:r>
            <a:rPr lang="de-DE" sz="2600" dirty="0" smtClean="0">
              <a:latin typeface="Arial" panose="020B0604020202020204" pitchFamily="34" charset="0"/>
              <a:cs typeface="Arial" panose="020B0604020202020204" pitchFamily="34" charset="0"/>
            </a:rPr>
            <a:t>1. Tipps zur Entscheidungsfindung</a:t>
          </a:r>
          <a:endParaRPr lang="de-DE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ABF93-9DB4-4F0C-A078-D62ECF09C412}" type="parTrans" cxnId="{2FF410CF-185B-4FD9-B011-573CDE863571}">
      <dgm:prSet/>
      <dgm:spPr/>
      <dgm:t>
        <a:bodyPr/>
        <a:lstStyle/>
        <a:p>
          <a:endParaRPr lang="de-DE"/>
        </a:p>
      </dgm:t>
    </dgm:pt>
    <dgm:pt modelId="{034FEDF4-4190-4C8E-891C-83D6B68D9C05}" type="sibTrans" cxnId="{2FF410CF-185B-4FD9-B011-573CDE863571}">
      <dgm:prSet/>
      <dgm:spPr/>
      <dgm:t>
        <a:bodyPr/>
        <a:lstStyle/>
        <a:p>
          <a:endParaRPr lang="de-DE"/>
        </a:p>
      </dgm:t>
    </dgm:pt>
    <dgm:pt modelId="{C1C330B4-957C-4FCD-9230-12EA318E3F0C}">
      <dgm:prSet custT="1"/>
      <dgm:spPr>
        <a:solidFill>
          <a:schemeClr val="accent5">
            <a:lumMod val="75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gm:spPr>
      <dgm:t>
        <a:bodyPr/>
        <a:lstStyle/>
        <a:p>
          <a:pPr rtl="0"/>
          <a:r>
            <a:rPr lang="de-DE" sz="2600" dirty="0" smtClean="0"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de-DE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2600" dirty="0" smtClean="0">
              <a:latin typeface="Arial" panose="020B0604020202020204" pitchFamily="34" charset="0"/>
              <a:cs typeface="Arial" panose="020B0604020202020204" pitchFamily="34" charset="0"/>
            </a:rPr>
            <a:t>Das Schulsystem in Nordrhein - Westfalen</a:t>
          </a:r>
          <a:endParaRPr lang="de-DE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F666B0-AA87-4D12-AF57-7F079E17AED7}" type="parTrans" cxnId="{62148051-AF36-42BE-9DBB-A84C6B12F244}">
      <dgm:prSet/>
      <dgm:spPr/>
      <dgm:t>
        <a:bodyPr/>
        <a:lstStyle/>
        <a:p>
          <a:endParaRPr lang="de-DE"/>
        </a:p>
      </dgm:t>
    </dgm:pt>
    <dgm:pt modelId="{B1185A61-E1D5-4689-8C59-1A34CE701B95}" type="sibTrans" cxnId="{62148051-AF36-42BE-9DBB-A84C6B12F244}">
      <dgm:prSet/>
      <dgm:spPr/>
      <dgm:t>
        <a:bodyPr/>
        <a:lstStyle/>
        <a:p>
          <a:endParaRPr lang="de-DE"/>
        </a:p>
      </dgm:t>
    </dgm:pt>
    <dgm:pt modelId="{4E4D06D3-14CC-4543-8F84-676A1B4832F8}">
      <dgm:prSet custT="1"/>
      <dgm:spPr>
        <a:solidFill>
          <a:schemeClr val="accent5">
            <a:lumMod val="75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gm:spPr>
      <dgm:t>
        <a:bodyPr/>
        <a:lstStyle/>
        <a:p>
          <a:pPr rtl="0"/>
          <a:r>
            <a:rPr lang="de-DE" sz="2600" dirty="0" smtClean="0">
              <a:latin typeface="Arial" panose="020B0604020202020204" pitchFamily="34" charset="0"/>
              <a:cs typeface="Arial" panose="020B0604020202020204" pitchFamily="34" charset="0"/>
            </a:rPr>
            <a:t>3. Ablauf des Beratungs- / Anmeldeverfahrens</a:t>
          </a:r>
          <a:endParaRPr lang="de-DE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C69A1E-F60A-413B-BED1-73ED1F713959}" type="parTrans" cxnId="{EC96B741-EF62-4FA0-AA94-49A533B3B65C}">
      <dgm:prSet/>
      <dgm:spPr/>
      <dgm:t>
        <a:bodyPr/>
        <a:lstStyle/>
        <a:p>
          <a:endParaRPr lang="de-DE"/>
        </a:p>
      </dgm:t>
    </dgm:pt>
    <dgm:pt modelId="{F5BD0564-5C38-4DC4-80F5-2B7B857C80FA}" type="sibTrans" cxnId="{EC96B741-EF62-4FA0-AA94-49A533B3B65C}">
      <dgm:prSet/>
      <dgm:spPr/>
      <dgm:t>
        <a:bodyPr/>
        <a:lstStyle/>
        <a:p>
          <a:endParaRPr lang="de-DE"/>
        </a:p>
      </dgm:t>
    </dgm:pt>
    <dgm:pt modelId="{57A22958-0D76-4CDD-9C33-54408A333EE2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gm:spPr>
      <dgm:t>
        <a:bodyPr/>
        <a:lstStyle/>
        <a:p>
          <a:pPr rtl="0"/>
          <a:r>
            <a:rPr lang="de-DE" sz="2600" dirty="0" smtClean="0">
              <a:latin typeface="Arial" panose="020B0604020202020204" pitchFamily="34" charset="0"/>
              <a:cs typeface="Arial" panose="020B0604020202020204" pitchFamily="34" charset="0"/>
            </a:rPr>
            <a:t>4. Zeit für Fragen</a:t>
          </a:r>
          <a:endParaRPr lang="de-DE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D26D63-B8E7-49B9-81DD-B3F80CB0309B}" type="parTrans" cxnId="{B6758337-7DC6-4FEE-BE40-D1CF14C0A9D5}">
      <dgm:prSet/>
      <dgm:spPr/>
      <dgm:t>
        <a:bodyPr/>
        <a:lstStyle/>
        <a:p>
          <a:endParaRPr lang="de-DE"/>
        </a:p>
      </dgm:t>
    </dgm:pt>
    <dgm:pt modelId="{B386225E-FE46-4360-B856-6524D03B2BD0}" type="sibTrans" cxnId="{B6758337-7DC6-4FEE-BE40-D1CF14C0A9D5}">
      <dgm:prSet/>
      <dgm:spPr/>
      <dgm:t>
        <a:bodyPr/>
        <a:lstStyle/>
        <a:p>
          <a:endParaRPr lang="de-DE"/>
        </a:p>
      </dgm:t>
    </dgm:pt>
    <dgm:pt modelId="{E5118A06-3C2A-44C1-8D76-770F6A3502F1}" type="pres">
      <dgm:prSet presAssocID="{B69C0EB8-BF8A-424F-9D18-D1A11B2A94A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de-DE"/>
        </a:p>
      </dgm:t>
    </dgm:pt>
    <dgm:pt modelId="{FD8A5D24-624B-40C0-A7C9-497A2F01C2D5}" type="pres">
      <dgm:prSet presAssocID="{B69C0EB8-BF8A-424F-9D18-D1A11B2A94A8}" presName="Name1" presStyleCnt="0"/>
      <dgm:spPr/>
    </dgm:pt>
    <dgm:pt modelId="{1DC4DCFE-0F01-4FC5-972B-E47E747AB831}" type="pres">
      <dgm:prSet presAssocID="{B69C0EB8-BF8A-424F-9D18-D1A11B2A94A8}" presName="cycle" presStyleCnt="0"/>
      <dgm:spPr/>
    </dgm:pt>
    <dgm:pt modelId="{A77E7E92-8910-4B77-A79C-1C27F5B9C782}" type="pres">
      <dgm:prSet presAssocID="{B69C0EB8-BF8A-424F-9D18-D1A11B2A94A8}" presName="srcNode" presStyleLbl="node1" presStyleIdx="0" presStyleCnt="4"/>
      <dgm:spPr/>
    </dgm:pt>
    <dgm:pt modelId="{315219B3-FADE-4340-A6C7-AD8695E276B1}" type="pres">
      <dgm:prSet presAssocID="{B69C0EB8-BF8A-424F-9D18-D1A11B2A94A8}" presName="conn" presStyleLbl="parChTrans1D2" presStyleIdx="0" presStyleCnt="1"/>
      <dgm:spPr/>
      <dgm:t>
        <a:bodyPr/>
        <a:lstStyle/>
        <a:p>
          <a:endParaRPr lang="de-DE"/>
        </a:p>
      </dgm:t>
    </dgm:pt>
    <dgm:pt modelId="{6F615396-ADE4-4EA7-ABE1-1CFD11426587}" type="pres">
      <dgm:prSet presAssocID="{B69C0EB8-BF8A-424F-9D18-D1A11B2A94A8}" presName="extraNode" presStyleLbl="node1" presStyleIdx="0" presStyleCnt="4"/>
      <dgm:spPr/>
    </dgm:pt>
    <dgm:pt modelId="{50632B4A-BF66-4365-BBF0-6909947A4267}" type="pres">
      <dgm:prSet presAssocID="{B69C0EB8-BF8A-424F-9D18-D1A11B2A94A8}" presName="dstNode" presStyleLbl="node1" presStyleIdx="0" presStyleCnt="4"/>
      <dgm:spPr/>
    </dgm:pt>
    <dgm:pt modelId="{C158CF01-2B93-4707-9AC5-8756A6AF141D}" type="pres">
      <dgm:prSet presAssocID="{6C74E158-1A86-4B93-BADD-C24845FF418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7566A49-2158-4D96-95D9-3B6DD4F114DA}" type="pres">
      <dgm:prSet presAssocID="{6C74E158-1A86-4B93-BADD-C24845FF4184}" presName="accent_1" presStyleCnt="0"/>
      <dgm:spPr/>
    </dgm:pt>
    <dgm:pt modelId="{B30B19DD-127A-480A-A3B6-CE50C821280A}" type="pres">
      <dgm:prSet presAssocID="{6C74E158-1A86-4B93-BADD-C24845FF4184}" presName="accentRepeatNode" presStyleLbl="solidFgAcc1" presStyleIdx="0" presStyleCnt="4"/>
      <dgm:spPr/>
    </dgm:pt>
    <dgm:pt modelId="{B3962689-E1CB-4D7D-B11B-7480B085E947}" type="pres">
      <dgm:prSet presAssocID="{C1C330B4-957C-4FCD-9230-12EA318E3F0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64EA5D2-AC6E-4C2C-9DC7-FD1A413D5859}" type="pres">
      <dgm:prSet presAssocID="{C1C330B4-957C-4FCD-9230-12EA318E3F0C}" presName="accent_2" presStyleCnt="0"/>
      <dgm:spPr/>
    </dgm:pt>
    <dgm:pt modelId="{B1160976-A402-4D1A-ABDD-B13228A834E5}" type="pres">
      <dgm:prSet presAssocID="{C1C330B4-957C-4FCD-9230-12EA318E3F0C}" presName="accentRepeatNode" presStyleLbl="solidFgAcc1" presStyleIdx="1" presStyleCnt="4"/>
      <dgm:spPr/>
    </dgm:pt>
    <dgm:pt modelId="{2BAFB5DA-D37B-44B8-9FC7-F98525824E71}" type="pres">
      <dgm:prSet presAssocID="{4E4D06D3-14CC-4543-8F84-676A1B4832F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450930F-0791-4B23-8014-8AF908EC0DA4}" type="pres">
      <dgm:prSet presAssocID="{4E4D06D3-14CC-4543-8F84-676A1B4832F8}" presName="accent_3" presStyleCnt="0"/>
      <dgm:spPr/>
    </dgm:pt>
    <dgm:pt modelId="{0C17CF3B-7655-4223-AFCE-334D08FD0D19}" type="pres">
      <dgm:prSet presAssocID="{4E4D06D3-14CC-4543-8F84-676A1B4832F8}" presName="accentRepeatNode" presStyleLbl="solidFgAcc1" presStyleIdx="2" presStyleCnt="4"/>
      <dgm:spPr/>
    </dgm:pt>
    <dgm:pt modelId="{A63F2D9C-CF34-4D7D-9042-01A8AF402805}" type="pres">
      <dgm:prSet presAssocID="{57A22958-0D76-4CDD-9C33-54408A333EE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355224-80F6-4050-BCE7-7CCB7BAB77F0}" type="pres">
      <dgm:prSet presAssocID="{57A22958-0D76-4CDD-9C33-54408A333EE2}" presName="accent_4" presStyleCnt="0"/>
      <dgm:spPr/>
    </dgm:pt>
    <dgm:pt modelId="{B50C7947-23B3-40DA-937C-710F3FF2CB34}" type="pres">
      <dgm:prSet presAssocID="{57A22958-0D76-4CDD-9C33-54408A333EE2}" presName="accentRepeatNode" presStyleLbl="solidFgAcc1" presStyleIdx="3" presStyleCnt="4"/>
      <dgm:spPr/>
    </dgm:pt>
  </dgm:ptLst>
  <dgm:cxnLst>
    <dgm:cxn modelId="{DD7C3329-B718-47CA-ACFD-340404F2D80A}" type="presOf" srcId="{034FEDF4-4190-4C8E-891C-83D6B68D9C05}" destId="{315219B3-FADE-4340-A6C7-AD8695E276B1}" srcOrd="0" destOrd="0" presId="urn:microsoft.com/office/officeart/2008/layout/VerticalCurvedList"/>
    <dgm:cxn modelId="{2FF410CF-185B-4FD9-B011-573CDE863571}" srcId="{B69C0EB8-BF8A-424F-9D18-D1A11B2A94A8}" destId="{6C74E158-1A86-4B93-BADD-C24845FF4184}" srcOrd="0" destOrd="0" parTransId="{DD9ABF93-9DB4-4F0C-A078-D62ECF09C412}" sibTransId="{034FEDF4-4190-4C8E-891C-83D6B68D9C05}"/>
    <dgm:cxn modelId="{EC96B741-EF62-4FA0-AA94-49A533B3B65C}" srcId="{B69C0EB8-BF8A-424F-9D18-D1A11B2A94A8}" destId="{4E4D06D3-14CC-4543-8F84-676A1B4832F8}" srcOrd="2" destOrd="0" parTransId="{54C69A1E-F60A-413B-BED1-73ED1F713959}" sibTransId="{F5BD0564-5C38-4DC4-80F5-2B7B857C80FA}"/>
    <dgm:cxn modelId="{4274FE3E-28C4-4987-B100-C18D7419960A}" type="presOf" srcId="{B69C0EB8-BF8A-424F-9D18-D1A11B2A94A8}" destId="{E5118A06-3C2A-44C1-8D76-770F6A3502F1}" srcOrd="0" destOrd="0" presId="urn:microsoft.com/office/officeart/2008/layout/VerticalCurvedList"/>
    <dgm:cxn modelId="{B6758337-7DC6-4FEE-BE40-D1CF14C0A9D5}" srcId="{B69C0EB8-BF8A-424F-9D18-D1A11B2A94A8}" destId="{57A22958-0D76-4CDD-9C33-54408A333EE2}" srcOrd="3" destOrd="0" parTransId="{62D26D63-B8E7-49B9-81DD-B3F80CB0309B}" sibTransId="{B386225E-FE46-4360-B856-6524D03B2BD0}"/>
    <dgm:cxn modelId="{74E59294-EC9D-46F1-94AA-AFB98F662C24}" type="presOf" srcId="{57A22958-0D76-4CDD-9C33-54408A333EE2}" destId="{A63F2D9C-CF34-4D7D-9042-01A8AF402805}" srcOrd="0" destOrd="0" presId="urn:microsoft.com/office/officeart/2008/layout/VerticalCurvedList"/>
    <dgm:cxn modelId="{57618980-3B96-4A87-ACBE-A1189DD330E5}" type="presOf" srcId="{C1C330B4-957C-4FCD-9230-12EA318E3F0C}" destId="{B3962689-E1CB-4D7D-B11B-7480B085E947}" srcOrd="0" destOrd="0" presId="urn:microsoft.com/office/officeart/2008/layout/VerticalCurvedList"/>
    <dgm:cxn modelId="{62148051-AF36-42BE-9DBB-A84C6B12F244}" srcId="{B69C0EB8-BF8A-424F-9D18-D1A11B2A94A8}" destId="{C1C330B4-957C-4FCD-9230-12EA318E3F0C}" srcOrd="1" destOrd="0" parTransId="{D2F666B0-AA87-4D12-AF57-7F079E17AED7}" sibTransId="{B1185A61-E1D5-4689-8C59-1A34CE701B95}"/>
    <dgm:cxn modelId="{EA9B4AE3-FC9D-4D88-A83F-1BA8881A9923}" type="presOf" srcId="{4E4D06D3-14CC-4543-8F84-676A1B4832F8}" destId="{2BAFB5DA-D37B-44B8-9FC7-F98525824E71}" srcOrd="0" destOrd="0" presId="urn:microsoft.com/office/officeart/2008/layout/VerticalCurvedList"/>
    <dgm:cxn modelId="{AB70A3A8-435A-4816-BD62-F07BDB3F0618}" type="presOf" srcId="{6C74E158-1A86-4B93-BADD-C24845FF4184}" destId="{C158CF01-2B93-4707-9AC5-8756A6AF141D}" srcOrd="0" destOrd="0" presId="urn:microsoft.com/office/officeart/2008/layout/VerticalCurvedList"/>
    <dgm:cxn modelId="{F0F65C7C-7A7F-4C1C-9D72-0C6E2736CFF6}" type="presParOf" srcId="{E5118A06-3C2A-44C1-8D76-770F6A3502F1}" destId="{FD8A5D24-624B-40C0-A7C9-497A2F01C2D5}" srcOrd="0" destOrd="0" presId="urn:microsoft.com/office/officeart/2008/layout/VerticalCurvedList"/>
    <dgm:cxn modelId="{A9F2DEE5-01C4-4D85-9088-A08F4DA479D0}" type="presParOf" srcId="{FD8A5D24-624B-40C0-A7C9-497A2F01C2D5}" destId="{1DC4DCFE-0F01-4FC5-972B-E47E747AB831}" srcOrd="0" destOrd="0" presId="urn:microsoft.com/office/officeart/2008/layout/VerticalCurvedList"/>
    <dgm:cxn modelId="{4CFF7326-635A-43C6-BF0A-075F3E0140B3}" type="presParOf" srcId="{1DC4DCFE-0F01-4FC5-972B-E47E747AB831}" destId="{A77E7E92-8910-4B77-A79C-1C27F5B9C782}" srcOrd="0" destOrd="0" presId="urn:microsoft.com/office/officeart/2008/layout/VerticalCurvedList"/>
    <dgm:cxn modelId="{FBBB21CA-8043-45F6-9FA4-3CF15C6EB222}" type="presParOf" srcId="{1DC4DCFE-0F01-4FC5-972B-E47E747AB831}" destId="{315219B3-FADE-4340-A6C7-AD8695E276B1}" srcOrd="1" destOrd="0" presId="urn:microsoft.com/office/officeart/2008/layout/VerticalCurvedList"/>
    <dgm:cxn modelId="{DD43D360-9C27-476A-9B85-902FCFE91458}" type="presParOf" srcId="{1DC4DCFE-0F01-4FC5-972B-E47E747AB831}" destId="{6F615396-ADE4-4EA7-ABE1-1CFD11426587}" srcOrd="2" destOrd="0" presId="urn:microsoft.com/office/officeart/2008/layout/VerticalCurvedList"/>
    <dgm:cxn modelId="{6BF2BD55-CDB9-4307-9CBC-27C3D93644C9}" type="presParOf" srcId="{1DC4DCFE-0F01-4FC5-972B-E47E747AB831}" destId="{50632B4A-BF66-4365-BBF0-6909947A4267}" srcOrd="3" destOrd="0" presId="urn:microsoft.com/office/officeart/2008/layout/VerticalCurvedList"/>
    <dgm:cxn modelId="{5BFD8E71-8CB7-4166-B263-0ABFD2502798}" type="presParOf" srcId="{FD8A5D24-624B-40C0-A7C9-497A2F01C2D5}" destId="{C158CF01-2B93-4707-9AC5-8756A6AF141D}" srcOrd="1" destOrd="0" presId="urn:microsoft.com/office/officeart/2008/layout/VerticalCurvedList"/>
    <dgm:cxn modelId="{EE3561BB-E92D-4DD8-B030-CC07C1100764}" type="presParOf" srcId="{FD8A5D24-624B-40C0-A7C9-497A2F01C2D5}" destId="{97566A49-2158-4D96-95D9-3B6DD4F114DA}" srcOrd="2" destOrd="0" presId="urn:microsoft.com/office/officeart/2008/layout/VerticalCurvedList"/>
    <dgm:cxn modelId="{D5DC613D-A4FF-43D2-B12A-FBD106A55DD6}" type="presParOf" srcId="{97566A49-2158-4D96-95D9-3B6DD4F114DA}" destId="{B30B19DD-127A-480A-A3B6-CE50C821280A}" srcOrd="0" destOrd="0" presId="urn:microsoft.com/office/officeart/2008/layout/VerticalCurvedList"/>
    <dgm:cxn modelId="{4345FA94-34BE-4F63-BD95-3A891596FA71}" type="presParOf" srcId="{FD8A5D24-624B-40C0-A7C9-497A2F01C2D5}" destId="{B3962689-E1CB-4D7D-B11B-7480B085E947}" srcOrd="3" destOrd="0" presId="urn:microsoft.com/office/officeart/2008/layout/VerticalCurvedList"/>
    <dgm:cxn modelId="{050B6399-2B3D-40A3-AB72-9458393D8924}" type="presParOf" srcId="{FD8A5D24-624B-40C0-A7C9-497A2F01C2D5}" destId="{F64EA5D2-AC6E-4C2C-9DC7-FD1A413D5859}" srcOrd="4" destOrd="0" presId="urn:microsoft.com/office/officeart/2008/layout/VerticalCurvedList"/>
    <dgm:cxn modelId="{844D3A79-1DBD-4B58-9F72-3CEBAA4D72CC}" type="presParOf" srcId="{F64EA5D2-AC6E-4C2C-9DC7-FD1A413D5859}" destId="{B1160976-A402-4D1A-ABDD-B13228A834E5}" srcOrd="0" destOrd="0" presId="urn:microsoft.com/office/officeart/2008/layout/VerticalCurvedList"/>
    <dgm:cxn modelId="{FE8EF357-053A-4D30-A456-5A06A99EAC08}" type="presParOf" srcId="{FD8A5D24-624B-40C0-A7C9-497A2F01C2D5}" destId="{2BAFB5DA-D37B-44B8-9FC7-F98525824E71}" srcOrd="5" destOrd="0" presId="urn:microsoft.com/office/officeart/2008/layout/VerticalCurvedList"/>
    <dgm:cxn modelId="{5A7B00C8-6E7E-43F9-A7CA-F2C7A0D3A734}" type="presParOf" srcId="{FD8A5D24-624B-40C0-A7C9-497A2F01C2D5}" destId="{9450930F-0791-4B23-8014-8AF908EC0DA4}" srcOrd="6" destOrd="0" presId="urn:microsoft.com/office/officeart/2008/layout/VerticalCurvedList"/>
    <dgm:cxn modelId="{1924C744-0FF2-4D31-80AA-BBC9BD8DEFF9}" type="presParOf" srcId="{9450930F-0791-4B23-8014-8AF908EC0DA4}" destId="{0C17CF3B-7655-4223-AFCE-334D08FD0D19}" srcOrd="0" destOrd="0" presId="urn:microsoft.com/office/officeart/2008/layout/VerticalCurvedList"/>
    <dgm:cxn modelId="{00F53C67-E4AF-40FD-8338-5B6E4CE8DD16}" type="presParOf" srcId="{FD8A5D24-624B-40C0-A7C9-497A2F01C2D5}" destId="{A63F2D9C-CF34-4D7D-9042-01A8AF402805}" srcOrd="7" destOrd="0" presId="urn:microsoft.com/office/officeart/2008/layout/VerticalCurvedList"/>
    <dgm:cxn modelId="{F9C4E17B-6F83-4085-84C9-9E863AD559D6}" type="presParOf" srcId="{FD8A5D24-624B-40C0-A7C9-497A2F01C2D5}" destId="{8D355224-80F6-4050-BCE7-7CCB7BAB77F0}" srcOrd="8" destOrd="0" presId="urn:microsoft.com/office/officeart/2008/layout/VerticalCurvedList"/>
    <dgm:cxn modelId="{DEA73422-7A03-478A-A2C0-845C9ED4030E}" type="presParOf" srcId="{8D355224-80F6-4050-BCE7-7CCB7BAB77F0}" destId="{B50C7947-23B3-40DA-937C-710F3FF2CB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261009-EBDE-4B3A-B760-A7A1778975C1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DFAFEA9-CA98-4978-8530-D329B02802F5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sz="2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Entscheidungshilfen</a:t>
          </a:r>
          <a:endParaRPr lang="de-DE" sz="26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67137A-ECAD-4ADF-A559-8316FA9E3390}" type="parTrans" cxnId="{8857523B-0202-4E44-B19C-05F23AA687B6}">
      <dgm:prSet/>
      <dgm:spPr/>
      <dgm:t>
        <a:bodyPr/>
        <a:lstStyle/>
        <a:p>
          <a:endParaRPr lang="de-DE"/>
        </a:p>
      </dgm:t>
    </dgm:pt>
    <dgm:pt modelId="{ADE619CD-A0ED-4579-8D7A-C12A38A9FC6B}" type="sibTrans" cxnId="{8857523B-0202-4E44-B19C-05F23AA687B6}">
      <dgm:prSet/>
      <dgm:spPr/>
      <dgm:t>
        <a:bodyPr/>
        <a:lstStyle/>
        <a:p>
          <a:endParaRPr lang="de-DE"/>
        </a:p>
      </dgm:t>
    </dgm:pt>
    <dgm:pt modelId="{4042E17C-CA48-482A-BFEF-7110AA0FC80C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sz="2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Informationen über Ihr Kind</a:t>
          </a:r>
          <a:endParaRPr lang="de-DE" sz="26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8E8A61-AB7A-4265-B94F-870413737050}" type="parTrans" cxnId="{E30E166A-4389-42C9-B10B-17ED3817DA58}">
      <dgm:prSet/>
      <dgm:spPr>
        <a:ln w="28575"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211ADFCB-10E5-4EE0-84E4-7BB1487D126B}" type="sibTrans" cxnId="{E30E166A-4389-42C9-B10B-17ED3817DA58}">
      <dgm:prSet/>
      <dgm:spPr/>
      <dgm:t>
        <a:bodyPr/>
        <a:lstStyle/>
        <a:p>
          <a:endParaRPr lang="de-DE"/>
        </a:p>
      </dgm:t>
    </dgm:pt>
    <dgm:pt modelId="{97B2AE67-7358-49E7-9D35-C26ED6E4D2F8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sz="2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Informationen zu den weiterführenden Schulen</a:t>
          </a:r>
          <a:endParaRPr lang="de-DE" sz="26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FAC684-D9F7-47DB-B025-D45D5A1AFD4A}" type="parTrans" cxnId="{637B599B-5817-47B8-9912-A81848B11D23}">
      <dgm:prSet/>
      <dgm:spPr>
        <a:ln w="28575"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2C43C802-0969-4103-8C04-68D69A090219}" type="sibTrans" cxnId="{637B599B-5817-47B8-9912-A81848B11D23}">
      <dgm:prSet/>
      <dgm:spPr/>
      <dgm:t>
        <a:bodyPr/>
        <a:lstStyle/>
        <a:p>
          <a:endParaRPr lang="de-DE"/>
        </a:p>
      </dgm:t>
    </dgm:pt>
    <dgm:pt modelId="{3F6606B5-F636-4DFB-8A1E-9068303EA892}" type="pres">
      <dgm:prSet presAssocID="{9A261009-EBDE-4B3A-B760-A7A1778975C1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B7C8DDCF-266B-4984-AFA0-97840F9F6D7A}" type="pres">
      <dgm:prSet presAssocID="{0DFAFEA9-CA98-4978-8530-D329B02802F5}" presName="hierRoot1" presStyleCnt="0">
        <dgm:presLayoutVars>
          <dgm:hierBranch val="init"/>
        </dgm:presLayoutVars>
      </dgm:prSet>
      <dgm:spPr/>
    </dgm:pt>
    <dgm:pt modelId="{C6CBFEB2-6473-4A76-BCE1-08D83096D355}" type="pres">
      <dgm:prSet presAssocID="{0DFAFEA9-CA98-4978-8530-D329B02802F5}" presName="rootComposite1" presStyleCnt="0"/>
      <dgm:spPr/>
    </dgm:pt>
    <dgm:pt modelId="{148E2885-C15C-45DD-BD74-4CA539EBC0F8}" type="pres">
      <dgm:prSet presAssocID="{0DFAFEA9-CA98-4978-8530-D329B02802F5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C9EAD6E-C3F3-438C-AFBE-0229A1754D0C}" type="pres">
      <dgm:prSet presAssocID="{0DFAFEA9-CA98-4978-8530-D329B02802F5}" presName="topArc1" presStyleLbl="parChTrans1D1" presStyleIdx="0" presStyleCnt="6"/>
      <dgm:spPr>
        <a:ln w="28575">
          <a:solidFill>
            <a:schemeClr val="accent5">
              <a:lumMod val="75000"/>
            </a:schemeClr>
          </a:solidFill>
        </a:ln>
      </dgm:spPr>
    </dgm:pt>
    <dgm:pt modelId="{8CE2C3BB-E4CE-4CE2-8E28-3252E0D06BE9}" type="pres">
      <dgm:prSet presAssocID="{0DFAFEA9-CA98-4978-8530-D329B02802F5}" presName="bottomArc1" presStyleLbl="parChTrans1D1" presStyleIdx="1" presStyleCnt="6"/>
      <dgm:spPr>
        <a:ln w="28575">
          <a:solidFill>
            <a:schemeClr val="accent5">
              <a:lumMod val="75000"/>
            </a:schemeClr>
          </a:solidFill>
        </a:ln>
      </dgm:spPr>
    </dgm:pt>
    <dgm:pt modelId="{CF4AC06E-B677-45E2-8D0B-04949799AEF0}" type="pres">
      <dgm:prSet presAssocID="{0DFAFEA9-CA98-4978-8530-D329B02802F5}" presName="topConnNode1" presStyleLbl="node1" presStyleIdx="0" presStyleCnt="0"/>
      <dgm:spPr/>
      <dgm:t>
        <a:bodyPr/>
        <a:lstStyle/>
        <a:p>
          <a:endParaRPr lang="de-DE"/>
        </a:p>
      </dgm:t>
    </dgm:pt>
    <dgm:pt modelId="{5177F470-4645-4C82-894D-E2CE28F060EC}" type="pres">
      <dgm:prSet presAssocID="{0DFAFEA9-CA98-4978-8530-D329B02802F5}" presName="hierChild2" presStyleCnt="0"/>
      <dgm:spPr/>
    </dgm:pt>
    <dgm:pt modelId="{414F0914-92CB-4722-A188-FCC41C3DBABE}" type="pres">
      <dgm:prSet presAssocID="{F98E8A61-AB7A-4265-B94F-870413737050}" presName="Name28" presStyleLbl="parChTrans1D2" presStyleIdx="0" presStyleCnt="2"/>
      <dgm:spPr/>
      <dgm:t>
        <a:bodyPr/>
        <a:lstStyle/>
        <a:p>
          <a:endParaRPr lang="de-DE"/>
        </a:p>
      </dgm:t>
    </dgm:pt>
    <dgm:pt modelId="{335C111C-B859-4BF8-95BB-87B1A711022B}" type="pres">
      <dgm:prSet presAssocID="{4042E17C-CA48-482A-BFEF-7110AA0FC80C}" presName="hierRoot2" presStyleCnt="0">
        <dgm:presLayoutVars>
          <dgm:hierBranch val="init"/>
        </dgm:presLayoutVars>
      </dgm:prSet>
      <dgm:spPr/>
    </dgm:pt>
    <dgm:pt modelId="{A881A05C-D7FB-40A2-BF52-CDEE130574D5}" type="pres">
      <dgm:prSet presAssocID="{4042E17C-CA48-482A-BFEF-7110AA0FC80C}" presName="rootComposite2" presStyleCnt="0"/>
      <dgm:spPr/>
    </dgm:pt>
    <dgm:pt modelId="{A0D0EE71-5589-4C95-AE4B-F1D93FD606E3}" type="pres">
      <dgm:prSet presAssocID="{4042E17C-CA48-482A-BFEF-7110AA0FC80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567B5FF-97EC-4C3E-AA85-1763A7445B49}" type="pres">
      <dgm:prSet presAssocID="{4042E17C-CA48-482A-BFEF-7110AA0FC80C}" presName="topArc2" presStyleLbl="parChTrans1D1" presStyleIdx="2" presStyleCnt="6"/>
      <dgm:spPr>
        <a:ln w="28575">
          <a:solidFill>
            <a:schemeClr val="accent5">
              <a:lumMod val="75000"/>
            </a:schemeClr>
          </a:solidFill>
        </a:ln>
      </dgm:spPr>
    </dgm:pt>
    <dgm:pt modelId="{C1C46CCD-66E6-40F7-9251-9EB070044CD1}" type="pres">
      <dgm:prSet presAssocID="{4042E17C-CA48-482A-BFEF-7110AA0FC80C}" presName="bottomArc2" presStyleLbl="parChTrans1D1" presStyleIdx="3" presStyleCnt="6"/>
      <dgm:spPr>
        <a:ln w="28575">
          <a:solidFill>
            <a:schemeClr val="accent5">
              <a:lumMod val="75000"/>
            </a:schemeClr>
          </a:solidFill>
        </a:ln>
      </dgm:spPr>
    </dgm:pt>
    <dgm:pt modelId="{0D78AD9A-B630-4DF4-91C1-464AE6CACB5E}" type="pres">
      <dgm:prSet presAssocID="{4042E17C-CA48-482A-BFEF-7110AA0FC80C}" presName="topConnNode2" presStyleLbl="node2" presStyleIdx="0" presStyleCnt="0"/>
      <dgm:spPr/>
      <dgm:t>
        <a:bodyPr/>
        <a:lstStyle/>
        <a:p>
          <a:endParaRPr lang="de-DE"/>
        </a:p>
      </dgm:t>
    </dgm:pt>
    <dgm:pt modelId="{2BF08E66-2128-4717-9B7F-4DE6EBC958C6}" type="pres">
      <dgm:prSet presAssocID="{4042E17C-CA48-482A-BFEF-7110AA0FC80C}" presName="hierChild4" presStyleCnt="0"/>
      <dgm:spPr/>
    </dgm:pt>
    <dgm:pt modelId="{4D692BA7-3580-4F29-AED9-C1E585A87E6F}" type="pres">
      <dgm:prSet presAssocID="{4042E17C-CA48-482A-BFEF-7110AA0FC80C}" presName="hierChild5" presStyleCnt="0"/>
      <dgm:spPr/>
    </dgm:pt>
    <dgm:pt modelId="{2272386F-95DB-4994-B513-56EA57836E9D}" type="pres">
      <dgm:prSet presAssocID="{1EFAC684-D9F7-47DB-B025-D45D5A1AFD4A}" presName="Name28" presStyleLbl="parChTrans1D2" presStyleIdx="1" presStyleCnt="2"/>
      <dgm:spPr/>
      <dgm:t>
        <a:bodyPr/>
        <a:lstStyle/>
        <a:p>
          <a:endParaRPr lang="de-DE"/>
        </a:p>
      </dgm:t>
    </dgm:pt>
    <dgm:pt modelId="{3DCAF8DB-8370-461C-B6F2-25AC845AE85C}" type="pres">
      <dgm:prSet presAssocID="{97B2AE67-7358-49E7-9D35-C26ED6E4D2F8}" presName="hierRoot2" presStyleCnt="0">
        <dgm:presLayoutVars>
          <dgm:hierBranch val="init"/>
        </dgm:presLayoutVars>
      </dgm:prSet>
      <dgm:spPr/>
    </dgm:pt>
    <dgm:pt modelId="{8BFB4509-FA39-4361-BBDD-5F1B2DDF610E}" type="pres">
      <dgm:prSet presAssocID="{97B2AE67-7358-49E7-9D35-C26ED6E4D2F8}" presName="rootComposite2" presStyleCnt="0"/>
      <dgm:spPr/>
    </dgm:pt>
    <dgm:pt modelId="{9FDDAF06-596F-4AF9-8C6D-5381D2D1479A}" type="pres">
      <dgm:prSet presAssocID="{97B2AE67-7358-49E7-9D35-C26ED6E4D2F8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13DEFD67-E712-4E74-BCC8-2FB38D182AB0}" type="pres">
      <dgm:prSet presAssocID="{97B2AE67-7358-49E7-9D35-C26ED6E4D2F8}" presName="topArc2" presStyleLbl="parChTrans1D1" presStyleIdx="4" presStyleCnt="6"/>
      <dgm:spPr>
        <a:ln w="28575">
          <a:solidFill>
            <a:schemeClr val="accent5">
              <a:lumMod val="75000"/>
            </a:schemeClr>
          </a:solidFill>
        </a:ln>
      </dgm:spPr>
    </dgm:pt>
    <dgm:pt modelId="{5B34FC6B-02E0-4D39-9093-2A73DDE866A7}" type="pres">
      <dgm:prSet presAssocID="{97B2AE67-7358-49E7-9D35-C26ED6E4D2F8}" presName="bottomArc2" presStyleLbl="parChTrans1D1" presStyleIdx="5" presStyleCnt="6"/>
      <dgm:spPr>
        <a:ln w="28575">
          <a:solidFill>
            <a:schemeClr val="accent5">
              <a:lumMod val="75000"/>
            </a:schemeClr>
          </a:solidFill>
        </a:ln>
      </dgm:spPr>
    </dgm:pt>
    <dgm:pt modelId="{09C6BF17-B1E8-4711-982C-496EF9A505EE}" type="pres">
      <dgm:prSet presAssocID="{97B2AE67-7358-49E7-9D35-C26ED6E4D2F8}" presName="topConnNode2" presStyleLbl="node2" presStyleIdx="0" presStyleCnt="0"/>
      <dgm:spPr/>
      <dgm:t>
        <a:bodyPr/>
        <a:lstStyle/>
        <a:p>
          <a:endParaRPr lang="de-DE"/>
        </a:p>
      </dgm:t>
    </dgm:pt>
    <dgm:pt modelId="{292754F7-58E9-4198-955E-35F603B76248}" type="pres">
      <dgm:prSet presAssocID="{97B2AE67-7358-49E7-9D35-C26ED6E4D2F8}" presName="hierChild4" presStyleCnt="0"/>
      <dgm:spPr/>
    </dgm:pt>
    <dgm:pt modelId="{95B0414A-9E4F-43B7-B90A-D6391B67D639}" type="pres">
      <dgm:prSet presAssocID="{97B2AE67-7358-49E7-9D35-C26ED6E4D2F8}" presName="hierChild5" presStyleCnt="0"/>
      <dgm:spPr/>
    </dgm:pt>
    <dgm:pt modelId="{5A6A4C75-71DB-4022-B365-C7730195CCEE}" type="pres">
      <dgm:prSet presAssocID="{0DFAFEA9-CA98-4978-8530-D329B02802F5}" presName="hierChild3" presStyleCnt="0"/>
      <dgm:spPr/>
    </dgm:pt>
  </dgm:ptLst>
  <dgm:cxnLst>
    <dgm:cxn modelId="{0DE5C70E-0A99-4B5F-9399-D50A46790286}" type="presOf" srcId="{0DFAFEA9-CA98-4978-8530-D329B02802F5}" destId="{CF4AC06E-B677-45E2-8D0B-04949799AEF0}" srcOrd="1" destOrd="0" presId="urn:microsoft.com/office/officeart/2008/layout/HalfCircleOrganizationChart"/>
    <dgm:cxn modelId="{8E41600D-BDDD-473A-A441-7BAEF0FB729A}" type="presOf" srcId="{97B2AE67-7358-49E7-9D35-C26ED6E4D2F8}" destId="{09C6BF17-B1E8-4711-982C-496EF9A505EE}" srcOrd="1" destOrd="0" presId="urn:microsoft.com/office/officeart/2008/layout/HalfCircleOrganizationChart"/>
    <dgm:cxn modelId="{EB71D4D0-24E0-4332-948F-48F4AD2F226D}" type="presOf" srcId="{1EFAC684-D9F7-47DB-B025-D45D5A1AFD4A}" destId="{2272386F-95DB-4994-B513-56EA57836E9D}" srcOrd="0" destOrd="0" presId="urn:microsoft.com/office/officeart/2008/layout/HalfCircleOrganizationChart"/>
    <dgm:cxn modelId="{25B1F929-13B7-45A7-86A1-36880C16C6CF}" type="presOf" srcId="{0DFAFEA9-CA98-4978-8530-D329B02802F5}" destId="{148E2885-C15C-45DD-BD74-4CA539EBC0F8}" srcOrd="0" destOrd="0" presId="urn:microsoft.com/office/officeart/2008/layout/HalfCircleOrganizationChart"/>
    <dgm:cxn modelId="{637B599B-5817-47B8-9912-A81848B11D23}" srcId="{0DFAFEA9-CA98-4978-8530-D329B02802F5}" destId="{97B2AE67-7358-49E7-9D35-C26ED6E4D2F8}" srcOrd="1" destOrd="0" parTransId="{1EFAC684-D9F7-47DB-B025-D45D5A1AFD4A}" sibTransId="{2C43C802-0969-4103-8C04-68D69A090219}"/>
    <dgm:cxn modelId="{8857523B-0202-4E44-B19C-05F23AA687B6}" srcId="{9A261009-EBDE-4B3A-B760-A7A1778975C1}" destId="{0DFAFEA9-CA98-4978-8530-D329B02802F5}" srcOrd="0" destOrd="0" parTransId="{8D67137A-ECAD-4ADF-A559-8316FA9E3390}" sibTransId="{ADE619CD-A0ED-4579-8D7A-C12A38A9FC6B}"/>
    <dgm:cxn modelId="{3BA34CF0-D30F-4E0B-A4D5-298A59C72390}" type="presOf" srcId="{4042E17C-CA48-482A-BFEF-7110AA0FC80C}" destId="{0D78AD9A-B630-4DF4-91C1-464AE6CACB5E}" srcOrd="1" destOrd="0" presId="urn:microsoft.com/office/officeart/2008/layout/HalfCircleOrganizationChart"/>
    <dgm:cxn modelId="{FB567665-B63C-4C6C-99F8-23943D355F34}" type="presOf" srcId="{4042E17C-CA48-482A-BFEF-7110AA0FC80C}" destId="{A0D0EE71-5589-4C95-AE4B-F1D93FD606E3}" srcOrd="0" destOrd="0" presId="urn:microsoft.com/office/officeart/2008/layout/HalfCircleOrganizationChart"/>
    <dgm:cxn modelId="{D2E57E07-B615-4177-AA66-DB46497BA6E4}" type="presOf" srcId="{9A261009-EBDE-4B3A-B760-A7A1778975C1}" destId="{3F6606B5-F636-4DFB-8A1E-9068303EA892}" srcOrd="0" destOrd="0" presId="urn:microsoft.com/office/officeart/2008/layout/HalfCircleOrganizationChart"/>
    <dgm:cxn modelId="{6DA30E5F-379E-478D-B6ED-99BEBE42F7DB}" type="presOf" srcId="{F98E8A61-AB7A-4265-B94F-870413737050}" destId="{414F0914-92CB-4722-A188-FCC41C3DBABE}" srcOrd="0" destOrd="0" presId="urn:microsoft.com/office/officeart/2008/layout/HalfCircleOrganizationChart"/>
    <dgm:cxn modelId="{E30E166A-4389-42C9-B10B-17ED3817DA58}" srcId="{0DFAFEA9-CA98-4978-8530-D329B02802F5}" destId="{4042E17C-CA48-482A-BFEF-7110AA0FC80C}" srcOrd="0" destOrd="0" parTransId="{F98E8A61-AB7A-4265-B94F-870413737050}" sibTransId="{211ADFCB-10E5-4EE0-84E4-7BB1487D126B}"/>
    <dgm:cxn modelId="{BA49A1A5-E001-496F-97E3-D7CE9E64ACA9}" type="presOf" srcId="{97B2AE67-7358-49E7-9D35-C26ED6E4D2F8}" destId="{9FDDAF06-596F-4AF9-8C6D-5381D2D1479A}" srcOrd="0" destOrd="0" presId="urn:microsoft.com/office/officeart/2008/layout/HalfCircleOrganizationChart"/>
    <dgm:cxn modelId="{89AD7264-65FC-41AE-B474-A593DE2BD468}" type="presParOf" srcId="{3F6606B5-F636-4DFB-8A1E-9068303EA892}" destId="{B7C8DDCF-266B-4984-AFA0-97840F9F6D7A}" srcOrd="0" destOrd="0" presId="urn:microsoft.com/office/officeart/2008/layout/HalfCircleOrganizationChart"/>
    <dgm:cxn modelId="{6FFFD715-CAEA-4C3B-BDA6-E4C2F9AD7F1A}" type="presParOf" srcId="{B7C8DDCF-266B-4984-AFA0-97840F9F6D7A}" destId="{C6CBFEB2-6473-4A76-BCE1-08D83096D355}" srcOrd="0" destOrd="0" presId="urn:microsoft.com/office/officeart/2008/layout/HalfCircleOrganizationChart"/>
    <dgm:cxn modelId="{A6355E49-AD35-4523-9149-4A480FE8CFED}" type="presParOf" srcId="{C6CBFEB2-6473-4A76-BCE1-08D83096D355}" destId="{148E2885-C15C-45DD-BD74-4CA539EBC0F8}" srcOrd="0" destOrd="0" presId="urn:microsoft.com/office/officeart/2008/layout/HalfCircleOrganizationChart"/>
    <dgm:cxn modelId="{A6DD8ED6-B080-4E84-AE91-EA50CB435187}" type="presParOf" srcId="{C6CBFEB2-6473-4A76-BCE1-08D83096D355}" destId="{5C9EAD6E-C3F3-438C-AFBE-0229A1754D0C}" srcOrd="1" destOrd="0" presId="urn:microsoft.com/office/officeart/2008/layout/HalfCircleOrganizationChart"/>
    <dgm:cxn modelId="{11A0A729-8798-4183-A493-84D0C2BDFBD7}" type="presParOf" srcId="{C6CBFEB2-6473-4A76-BCE1-08D83096D355}" destId="{8CE2C3BB-E4CE-4CE2-8E28-3252E0D06BE9}" srcOrd="2" destOrd="0" presId="urn:microsoft.com/office/officeart/2008/layout/HalfCircleOrganizationChart"/>
    <dgm:cxn modelId="{D9A8CF8F-3432-4094-A05D-1DD5EC86CA11}" type="presParOf" srcId="{C6CBFEB2-6473-4A76-BCE1-08D83096D355}" destId="{CF4AC06E-B677-45E2-8D0B-04949799AEF0}" srcOrd="3" destOrd="0" presId="urn:microsoft.com/office/officeart/2008/layout/HalfCircleOrganizationChart"/>
    <dgm:cxn modelId="{3AAC0103-5497-4AD4-B44B-36AACA0FA7F4}" type="presParOf" srcId="{B7C8DDCF-266B-4984-AFA0-97840F9F6D7A}" destId="{5177F470-4645-4C82-894D-E2CE28F060EC}" srcOrd="1" destOrd="0" presId="urn:microsoft.com/office/officeart/2008/layout/HalfCircleOrganizationChart"/>
    <dgm:cxn modelId="{9DD119BC-489D-421A-A08E-AEA21D489CD7}" type="presParOf" srcId="{5177F470-4645-4C82-894D-E2CE28F060EC}" destId="{414F0914-92CB-4722-A188-FCC41C3DBABE}" srcOrd="0" destOrd="0" presId="urn:microsoft.com/office/officeart/2008/layout/HalfCircleOrganizationChart"/>
    <dgm:cxn modelId="{13BE606B-0D79-4E83-80F5-C8C6CE95D087}" type="presParOf" srcId="{5177F470-4645-4C82-894D-E2CE28F060EC}" destId="{335C111C-B859-4BF8-95BB-87B1A711022B}" srcOrd="1" destOrd="0" presId="urn:microsoft.com/office/officeart/2008/layout/HalfCircleOrganizationChart"/>
    <dgm:cxn modelId="{3F1C96E4-EEF1-465F-88D0-C263712F226F}" type="presParOf" srcId="{335C111C-B859-4BF8-95BB-87B1A711022B}" destId="{A881A05C-D7FB-40A2-BF52-CDEE130574D5}" srcOrd="0" destOrd="0" presId="urn:microsoft.com/office/officeart/2008/layout/HalfCircleOrganizationChart"/>
    <dgm:cxn modelId="{233A23B5-E8B9-4C01-8967-95D494929348}" type="presParOf" srcId="{A881A05C-D7FB-40A2-BF52-CDEE130574D5}" destId="{A0D0EE71-5589-4C95-AE4B-F1D93FD606E3}" srcOrd="0" destOrd="0" presId="urn:microsoft.com/office/officeart/2008/layout/HalfCircleOrganizationChart"/>
    <dgm:cxn modelId="{449E110A-F47A-4C1D-A606-120121A706EF}" type="presParOf" srcId="{A881A05C-D7FB-40A2-BF52-CDEE130574D5}" destId="{3567B5FF-97EC-4C3E-AA85-1763A7445B49}" srcOrd="1" destOrd="0" presId="urn:microsoft.com/office/officeart/2008/layout/HalfCircleOrganizationChart"/>
    <dgm:cxn modelId="{01C7C8B4-0006-4CE7-866B-6AF610AD6E3A}" type="presParOf" srcId="{A881A05C-D7FB-40A2-BF52-CDEE130574D5}" destId="{C1C46CCD-66E6-40F7-9251-9EB070044CD1}" srcOrd="2" destOrd="0" presId="urn:microsoft.com/office/officeart/2008/layout/HalfCircleOrganizationChart"/>
    <dgm:cxn modelId="{12ACD881-02EA-4D87-B663-ECDDEBA50781}" type="presParOf" srcId="{A881A05C-D7FB-40A2-BF52-CDEE130574D5}" destId="{0D78AD9A-B630-4DF4-91C1-464AE6CACB5E}" srcOrd="3" destOrd="0" presId="urn:microsoft.com/office/officeart/2008/layout/HalfCircleOrganizationChart"/>
    <dgm:cxn modelId="{29AC016A-BCB1-42C0-8840-3E5A7EFFF10A}" type="presParOf" srcId="{335C111C-B859-4BF8-95BB-87B1A711022B}" destId="{2BF08E66-2128-4717-9B7F-4DE6EBC958C6}" srcOrd="1" destOrd="0" presId="urn:microsoft.com/office/officeart/2008/layout/HalfCircleOrganizationChart"/>
    <dgm:cxn modelId="{D28C1209-4D66-4A5B-9D21-0DEFB27E771D}" type="presParOf" srcId="{335C111C-B859-4BF8-95BB-87B1A711022B}" destId="{4D692BA7-3580-4F29-AED9-C1E585A87E6F}" srcOrd="2" destOrd="0" presId="urn:microsoft.com/office/officeart/2008/layout/HalfCircleOrganizationChart"/>
    <dgm:cxn modelId="{F42B40B8-7045-47DC-A861-8F337DAC9930}" type="presParOf" srcId="{5177F470-4645-4C82-894D-E2CE28F060EC}" destId="{2272386F-95DB-4994-B513-56EA57836E9D}" srcOrd="2" destOrd="0" presId="urn:microsoft.com/office/officeart/2008/layout/HalfCircleOrganizationChart"/>
    <dgm:cxn modelId="{18F4E365-2C7F-40C0-85F7-4B18351E651C}" type="presParOf" srcId="{5177F470-4645-4C82-894D-E2CE28F060EC}" destId="{3DCAF8DB-8370-461C-B6F2-25AC845AE85C}" srcOrd="3" destOrd="0" presId="urn:microsoft.com/office/officeart/2008/layout/HalfCircleOrganizationChart"/>
    <dgm:cxn modelId="{958FEF81-18EC-4593-992C-00B18E23A29C}" type="presParOf" srcId="{3DCAF8DB-8370-461C-B6F2-25AC845AE85C}" destId="{8BFB4509-FA39-4361-BBDD-5F1B2DDF610E}" srcOrd="0" destOrd="0" presId="urn:microsoft.com/office/officeart/2008/layout/HalfCircleOrganizationChart"/>
    <dgm:cxn modelId="{EDC1FAD4-79C9-423E-88E6-0BDB5214F74E}" type="presParOf" srcId="{8BFB4509-FA39-4361-BBDD-5F1B2DDF610E}" destId="{9FDDAF06-596F-4AF9-8C6D-5381D2D1479A}" srcOrd="0" destOrd="0" presId="urn:microsoft.com/office/officeart/2008/layout/HalfCircleOrganizationChart"/>
    <dgm:cxn modelId="{7C45B21E-FDFD-4063-BDF3-6797E70AD291}" type="presParOf" srcId="{8BFB4509-FA39-4361-BBDD-5F1B2DDF610E}" destId="{13DEFD67-E712-4E74-BCC8-2FB38D182AB0}" srcOrd="1" destOrd="0" presId="urn:microsoft.com/office/officeart/2008/layout/HalfCircleOrganizationChart"/>
    <dgm:cxn modelId="{1C1BBB11-5BB9-4422-8920-1D0A40C8520B}" type="presParOf" srcId="{8BFB4509-FA39-4361-BBDD-5F1B2DDF610E}" destId="{5B34FC6B-02E0-4D39-9093-2A73DDE866A7}" srcOrd="2" destOrd="0" presId="urn:microsoft.com/office/officeart/2008/layout/HalfCircleOrganizationChart"/>
    <dgm:cxn modelId="{B3325C62-003E-4036-913C-A0BB7A601E92}" type="presParOf" srcId="{8BFB4509-FA39-4361-BBDD-5F1B2DDF610E}" destId="{09C6BF17-B1E8-4711-982C-496EF9A505EE}" srcOrd="3" destOrd="0" presId="urn:microsoft.com/office/officeart/2008/layout/HalfCircleOrganizationChart"/>
    <dgm:cxn modelId="{D55CAF1C-60D8-4CD2-8B87-6CCB0D59A3D6}" type="presParOf" srcId="{3DCAF8DB-8370-461C-B6F2-25AC845AE85C}" destId="{292754F7-58E9-4198-955E-35F603B76248}" srcOrd="1" destOrd="0" presId="urn:microsoft.com/office/officeart/2008/layout/HalfCircleOrganizationChart"/>
    <dgm:cxn modelId="{9344A65E-56FC-4702-A85E-5A08FCBAE769}" type="presParOf" srcId="{3DCAF8DB-8370-461C-B6F2-25AC845AE85C}" destId="{95B0414A-9E4F-43B7-B90A-D6391B67D639}" srcOrd="2" destOrd="0" presId="urn:microsoft.com/office/officeart/2008/layout/HalfCircleOrganizationChart"/>
    <dgm:cxn modelId="{79BDCEAB-8161-4F20-91D1-EF51606CA0B1}" type="presParOf" srcId="{B7C8DDCF-266B-4984-AFA0-97840F9F6D7A}" destId="{5A6A4C75-71DB-4022-B365-C7730195CCEE}" srcOrd="2" destOrd="0" presId="urn:microsoft.com/office/officeart/2008/layout/HalfCircleOrganizationChart"/>
  </dgm:cxnLst>
  <dgm:bg>
    <a:noFill/>
  </dgm:bg>
  <dgm:whole>
    <a:ln w="3175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35D849-9996-48BD-BDB1-BD4B7BB0AB7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E28F74E-AACE-4B02-AE6D-BB00815F371C}">
      <dgm:prSet phldrT="[Text]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de-DE" dirty="0" smtClean="0"/>
            <a:t>1</a:t>
          </a:r>
          <a:endParaRPr lang="de-DE" dirty="0"/>
        </a:p>
      </dgm:t>
    </dgm:pt>
    <dgm:pt modelId="{0F2D9F4E-8B65-42F4-8F32-0B13932F1B45}" type="parTrans" cxnId="{5CE8291C-7F57-4422-A042-A924309561E0}">
      <dgm:prSet/>
      <dgm:spPr/>
      <dgm:t>
        <a:bodyPr/>
        <a:lstStyle/>
        <a:p>
          <a:endParaRPr lang="de-DE"/>
        </a:p>
      </dgm:t>
    </dgm:pt>
    <dgm:pt modelId="{8710055D-405E-4BBA-A262-8FF12510D0B0}" type="sibTrans" cxnId="{5CE8291C-7F57-4422-A042-A924309561E0}">
      <dgm:prSet/>
      <dgm:spPr/>
      <dgm:t>
        <a:bodyPr/>
        <a:lstStyle/>
        <a:p>
          <a:endParaRPr lang="de-DE"/>
        </a:p>
      </dgm:t>
    </dgm:pt>
    <dgm:pt modelId="{7E90A9E7-074A-4050-8BC8-6E2B8C785EFA}">
      <dgm:prSet phldrT="[Text]" custT="1"/>
      <dgm:spPr>
        <a:solidFill>
          <a:schemeClr val="accent5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sz="2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Grundschulen: Intensive Beratung der Eltern</a:t>
          </a:r>
          <a:endParaRPr lang="de-DE" sz="26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3160FC-A1A0-4853-9845-C8360E499A22}" type="parTrans" cxnId="{E5F2E81B-7629-4459-B636-592A2B450413}">
      <dgm:prSet/>
      <dgm:spPr/>
      <dgm:t>
        <a:bodyPr/>
        <a:lstStyle/>
        <a:p>
          <a:endParaRPr lang="de-DE"/>
        </a:p>
      </dgm:t>
    </dgm:pt>
    <dgm:pt modelId="{ED16F08E-01E5-422C-BFFF-6B9CF221800E}" type="sibTrans" cxnId="{E5F2E81B-7629-4459-B636-592A2B450413}">
      <dgm:prSet/>
      <dgm:spPr/>
      <dgm:t>
        <a:bodyPr/>
        <a:lstStyle/>
        <a:p>
          <a:endParaRPr lang="de-DE"/>
        </a:p>
      </dgm:t>
    </dgm:pt>
    <dgm:pt modelId="{2D3CF143-CCD7-4529-874D-4C67FDB566CC}">
      <dgm:prSet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de-DE" dirty="0" smtClean="0"/>
            <a:t>2</a:t>
          </a:r>
          <a:endParaRPr lang="de-DE" dirty="0"/>
        </a:p>
      </dgm:t>
    </dgm:pt>
    <dgm:pt modelId="{1D2231C6-7340-4A41-BD60-4E845ADAAEB9}" type="parTrans" cxnId="{F030ECDA-8814-4A69-97EA-E4BC6616F0B4}">
      <dgm:prSet/>
      <dgm:spPr/>
      <dgm:t>
        <a:bodyPr/>
        <a:lstStyle/>
        <a:p>
          <a:endParaRPr lang="de-DE"/>
        </a:p>
      </dgm:t>
    </dgm:pt>
    <dgm:pt modelId="{AC3449AF-9A69-4573-89E1-876994DC71D2}" type="sibTrans" cxnId="{F030ECDA-8814-4A69-97EA-E4BC6616F0B4}">
      <dgm:prSet/>
      <dgm:spPr/>
      <dgm:t>
        <a:bodyPr/>
        <a:lstStyle/>
        <a:p>
          <a:endParaRPr lang="de-DE"/>
        </a:p>
      </dgm:t>
    </dgm:pt>
    <dgm:pt modelId="{F8D948C6-0768-4354-8FF2-F884EF221BAE}">
      <dgm:prSet custT="1"/>
      <dgm:spPr>
        <a:solidFill>
          <a:schemeClr val="accent5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sz="2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Weiterführende Schulen: Informationsveranstaltungen und Tage der offenen Tür</a:t>
          </a:r>
          <a:endParaRPr lang="de-DE" sz="26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51FE83-CB6E-490F-B813-20D47595984F}" type="parTrans" cxnId="{22D6BB02-01DF-4D2B-B39A-70B714E7765A}">
      <dgm:prSet/>
      <dgm:spPr/>
      <dgm:t>
        <a:bodyPr/>
        <a:lstStyle/>
        <a:p>
          <a:endParaRPr lang="de-DE"/>
        </a:p>
      </dgm:t>
    </dgm:pt>
    <dgm:pt modelId="{9B44943B-11A2-4BE8-B73B-4D1F5435E8EA}" type="sibTrans" cxnId="{22D6BB02-01DF-4D2B-B39A-70B714E7765A}">
      <dgm:prSet/>
      <dgm:spPr/>
      <dgm:t>
        <a:bodyPr/>
        <a:lstStyle/>
        <a:p>
          <a:endParaRPr lang="de-DE"/>
        </a:p>
      </dgm:t>
    </dgm:pt>
    <dgm:pt modelId="{BD20F75B-700E-450D-B2C2-71A6B41C3EF9}">
      <dgm:prSet/>
      <dgm:spPr>
        <a:solidFill>
          <a:schemeClr val="accent5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dirty="0" smtClean="0"/>
            <a:t>3</a:t>
          </a:r>
          <a:endParaRPr lang="de-DE" dirty="0"/>
        </a:p>
      </dgm:t>
    </dgm:pt>
    <dgm:pt modelId="{FE66DE3A-B0E3-4295-B18D-6E5FD2E0510D}" type="parTrans" cxnId="{6BEF6958-D902-42C8-A67B-E3868041EC45}">
      <dgm:prSet/>
      <dgm:spPr/>
      <dgm:t>
        <a:bodyPr/>
        <a:lstStyle/>
        <a:p>
          <a:endParaRPr lang="de-DE"/>
        </a:p>
      </dgm:t>
    </dgm:pt>
    <dgm:pt modelId="{D85A34D0-8CAC-4B54-B405-527DCA46CD26}" type="sibTrans" cxnId="{6BEF6958-D902-42C8-A67B-E3868041EC45}">
      <dgm:prSet/>
      <dgm:spPr/>
      <dgm:t>
        <a:bodyPr/>
        <a:lstStyle/>
        <a:p>
          <a:endParaRPr lang="de-DE"/>
        </a:p>
      </dgm:t>
    </dgm:pt>
    <dgm:pt modelId="{8299D0FA-F8C9-48A5-A8F5-96148CADF09F}">
      <dgm:prSet custT="1"/>
      <dgm:spPr>
        <a:solidFill>
          <a:schemeClr val="accent5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sz="2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Anmeldetage: 10.02.25 – 14.02.25</a:t>
          </a:r>
          <a:endParaRPr lang="de-DE" sz="26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E25268-CEFF-4905-9933-F816D2392A86}" type="parTrans" cxnId="{9FF63852-B958-42A7-97C0-D9BC7224DCCC}">
      <dgm:prSet/>
      <dgm:spPr/>
      <dgm:t>
        <a:bodyPr/>
        <a:lstStyle/>
        <a:p>
          <a:endParaRPr lang="de-DE"/>
        </a:p>
      </dgm:t>
    </dgm:pt>
    <dgm:pt modelId="{E37EBE9A-B53B-45B6-B081-7EB6E389135B}" type="sibTrans" cxnId="{9FF63852-B958-42A7-97C0-D9BC7224DCCC}">
      <dgm:prSet/>
      <dgm:spPr/>
      <dgm:t>
        <a:bodyPr/>
        <a:lstStyle/>
        <a:p>
          <a:endParaRPr lang="de-DE"/>
        </a:p>
      </dgm:t>
    </dgm:pt>
    <dgm:pt modelId="{EC5C2649-07CC-42AF-A2FE-43F4C85BE543}">
      <dgm:prSet/>
      <dgm:spPr>
        <a:solidFill>
          <a:schemeClr val="accent5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dirty="0" smtClean="0"/>
            <a:t>4</a:t>
          </a:r>
          <a:endParaRPr lang="de-DE" dirty="0"/>
        </a:p>
      </dgm:t>
    </dgm:pt>
    <dgm:pt modelId="{B2AF7325-CA17-4164-80F7-620FA88555B2}" type="parTrans" cxnId="{4AAACC06-DEA3-4A94-AE72-2DC5B7661E2C}">
      <dgm:prSet/>
      <dgm:spPr/>
      <dgm:t>
        <a:bodyPr/>
        <a:lstStyle/>
        <a:p>
          <a:endParaRPr lang="de-DE"/>
        </a:p>
      </dgm:t>
    </dgm:pt>
    <dgm:pt modelId="{44578615-2458-478E-ABF7-9B489F5234B8}" type="sibTrans" cxnId="{4AAACC06-DEA3-4A94-AE72-2DC5B7661E2C}">
      <dgm:prSet/>
      <dgm:spPr/>
      <dgm:t>
        <a:bodyPr/>
        <a:lstStyle/>
        <a:p>
          <a:endParaRPr lang="de-DE"/>
        </a:p>
      </dgm:t>
    </dgm:pt>
    <dgm:pt modelId="{F979F1BF-97CA-406E-BADE-664284FE720D}">
      <dgm:prSet custT="1"/>
      <dgm:spPr>
        <a:solidFill>
          <a:schemeClr val="accent5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de-DE" sz="2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Grundschulempfehlungen</a:t>
          </a:r>
          <a:endParaRPr lang="de-DE" sz="26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721DD6-AE6D-4A34-B1A0-B785262BFBF4}" type="parTrans" cxnId="{9C8EEA59-1763-4246-9626-9C316E900700}">
      <dgm:prSet/>
      <dgm:spPr/>
      <dgm:t>
        <a:bodyPr/>
        <a:lstStyle/>
        <a:p>
          <a:endParaRPr lang="de-DE"/>
        </a:p>
      </dgm:t>
    </dgm:pt>
    <dgm:pt modelId="{FCDAF3B1-3053-499E-980B-6518F41B798A}" type="sibTrans" cxnId="{9C8EEA59-1763-4246-9626-9C316E900700}">
      <dgm:prSet/>
      <dgm:spPr/>
      <dgm:t>
        <a:bodyPr/>
        <a:lstStyle/>
        <a:p>
          <a:endParaRPr lang="de-DE"/>
        </a:p>
      </dgm:t>
    </dgm:pt>
    <dgm:pt modelId="{671EFF68-090A-4F72-B7E3-22EAB72A02F2}" type="pres">
      <dgm:prSet presAssocID="{2335D849-9996-48BD-BDB1-BD4B7BB0AB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F96B09B-6A21-416A-B82E-A57E8B4A6EBA}" type="pres">
      <dgm:prSet presAssocID="{BE28F74E-AACE-4B02-AE6D-BB00815F371C}" presName="composite" presStyleCnt="0"/>
      <dgm:spPr/>
    </dgm:pt>
    <dgm:pt modelId="{1C15F7E4-C6D5-4F24-B22E-AC18B9F95A25}" type="pres">
      <dgm:prSet presAssocID="{BE28F74E-AACE-4B02-AE6D-BB00815F371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3DACB63-D6DF-4D4F-8FF3-642E22E0A391}" type="pres">
      <dgm:prSet presAssocID="{BE28F74E-AACE-4B02-AE6D-BB00815F371C}" presName="descendantText" presStyleLbl="alignAcc1" presStyleIdx="0" presStyleCnt="4" custLinFactNeighborX="0" custLinFactNeighborY="-255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BCC67F1-EF3E-41BB-AEC8-5F6848B90439}" type="pres">
      <dgm:prSet presAssocID="{8710055D-405E-4BBA-A262-8FF12510D0B0}" presName="sp" presStyleCnt="0"/>
      <dgm:spPr/>
    </dgm:pt>
    <dgm:pt modelId="{B493E54F-B973-4D4A-BD4B-41D407902D5E}" type="pres">
      <dgm:prSet presAssocID="{2D3CF143-CCD7-4529-874D-4C67FDB566CC}" presName="composite" presStyleCnt="0"/>
      <dgm:spPr/>
    </dgm:pt>
    <dgm:pt modelId="{C6BF220B-9004-4AC6-81D6-6A5A476A246C}" type="pres">
      <dgm:prSet presAssocID="{2D3CF143-CCD7-4529-874D-4C67FDB566CC}" presName="parentText" presStyleLbl="alignNode1" presStyleIdx="1" presStyleCnt="4" custScaleY="14249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1D78444-B9A6-47D1-99D3-99B4170C77D0}" type="pres">
      <dgm:prSet presAssocID="{2D3CF143-CCD7-4529-874D-4C67FDB566CC}" presName="descendantText" presStyleLbl="alignAcc1" presStyleIdx="1" presStyleCnt="4" custScaleY="15899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E8C64C-9693-4678-9B35-4ECEC07F4D0D}" type="pres">
      <dgm:prSet presAssocID="{AC3449AF-9A69-4573-89E1-876994DC71D2}" presName="sp" presStyleCnt="0"/>
      <dgm:spPr/>
    </dgm:pt>
    <dgm:pt modelId="{4A4AF17D-C231-41DA-97A4-D2F85B0E14A3}" type="pres">
      <dgm:prSet presAssocID="{BD20F75B-700E-450D-B2C2-71A6B41C3EF9}" presName="composite" presStyleCnt="0"/>
      <dgm:spPr/>
    </dgm:pt>
    <dgm:pt modelId="{583BC3DD-9E28-43E6-8373-8643611DC022}" type="pres">
      <dgm:prSet presAssocID="{BD20F75B-700E-450D-B2C2-71A6B41C3EF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8A71782-5364-46C1-AFD9-94334758FCCF}" type="pres">
      <dgm:prSet presAssocID="{BD20F75B-700E-450D-B2C2-71A6B41C3EF9}" presName="descendantText" presStyleLbl="alignAcc1" presStyleIdx="2" presStyleCnt="4" custLinFactNeighborX="1185" custLinFactNeighborY="217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F0B4C54-0C24-4C17-BFBC-E72E274A3FF9}" type="pres">
      <dgm:prSet presAssocID="{D85A34D0-8CAC-4B54-B405-527DCA46CD26}" presName="sp" presStyleCnt="0"/>
      <dgm:spPr/>
    </dgm:pt>
    <dgm:pt modelId="{840A5DDE-5BCD-4F30-96F9-1254B0239B63}" type="pres">
      <dgm:prSet presAssocID="{EC5C2649-07CC-42AF-A2FE-43F4C85BE543}" presName="composite" presStyleCnt="0"/>
      <dgm:spPr/>
    </dgm:pt>
    <dgm:pt modelId="{B55E71E2-3A95-4A6A-964A-1701E315C2D8}" type="pres">
      <dgm:prSet presAssocID="{EC5C2649-07CC-42AF-A2FE-43F4C85BE54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D53A426-81FE-4734-B680-1E480703D07A}" type="pres">
      <dgm:prSet presAssocID="{EC5C2649-07CC-42AF-A2FE-43F4C85BE54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6FB717F-12B3-4234-A575-893B934E3F44}" type="presOf" srcId="{BE28F74E-AACE-4B02-AE6D-BB00815F371C}" destId="{1C15F7E4-C6D5-4F24-B22E-AC18B9F95A25}" srcOrd="0" destOrd="0" presId="urn:microsoft.com/office/officeart/2005/8/layout/chevron2"/>
    <dgm:cxn modelId="{D38DCE7C-E289-457F-A372-4F234829E7E5}" type="presOf" srcId="{7E90A9E7-074A-4050-8BC8-6E2B8C785EFA}" destId="{D3DACB63-D6DF-4D4F-8FF3-642E22E0A391}" srcOrd="0" destOrd="0" presId="urn:microsoft.com/office/officeart/2005/8/layout/chevron2"/>
    <dgm:cxn modelId="{5CE8291C-7F57-4422-A042-A924309561E0}" srcId="{2335D849-9996-48BD-BDB1-BD4B7BB0AB7B}" destId="{BE28F74E-AACE-4B02-AE6D-BB00815F371C}" srcOrd="0" destOrd="0" parTransId="{0F2D9F4E-8B65-42F4-8F32-0B13932F1B45}" sibTransId="{8710055D-405E-4BBA-A262-8FF12510D0B0}"/>
    <dgm:cxn modelId="{9C8EEA59-1763-4246-9626-9C316E900700}" srcId="{BD20F75B-700E-450D-B2C2-71A6B41C3EF9}" destId="{F979F1BF-97CA-406E-BADE-664284FE720D}" srcOrd="0" destOrd="0" parTransId="{91721DD6-AE6D-4A34-B1A0-B785262BFBF4}" sibTransId="{FCDAF3B1-3053-499E-980B-6518F41B798A}"/>
    <dgm:cxn modelId="{6BEF6958-D902-42C8-A67B-E3868041EC45}" srcId="{2335D849-9996-48BD-BDB1-BD4B7BB0AB7B}" destId="{BD20F75B-700E-450D-B2C2-71A6B41C3EF9}" srcOrd="2" destOrd="0" parTransId="{FE66DE3A-B0E3-4295-B18D-6E5FD2E0510D}" sibTransId="{D85A34D0-8CAC-4B54-B405-527DCA46CD26}"/>
    <dgm:cxn modelId="{8191A9D2-941C-4804-A8A4-6A76DAAFEB27}" type="presOf" srcId="{2335D849-9996-48BD-BDB1-BD4B7BB0AB7B}" destId="{671EFF68-090A-4F72-B7E3-22EAB72A02F2}" srcOrd="0" destOrd="0" presId="urn:microsoft.com/office/officeart/2005/8/layout/chevron2"/>
    <dgm:cxn modelId="{6D60FB1B-CAD0-4C88-BB94-03E140AFDEDC}" type="presOf" srcId="{2D3CF143-CCD7-4529-874D-4C67FDB566CC}" destId="{C6BF220B-9004-4AC6-81D6-6A5A476A246C}" srcOrd="0" destOrd="0" presId="urn:microsoft.com/office/officeart/2005/8/layout/chevron2"/>
    <dgm:cxn modelId="{9FF63852-B958-42A7-97C0-D9BC7224DCCC}" srcId="{EC5C2649-07CC-42AF-A2FE-43F4C85BE543}" destId="{8299D0FA-F8C9-48A5-A8F5-96148CADF09F}" srcOrd="0" destOrd="0" parTransId="{73E25268-CEFF-4905-9933-F816D2392A86}" sibTransId="{E37EBE9A-B53B-45B6-B081-7EB6E389135B}"/>
    <dgm:cxn modelId="{66E0A1B7-237C-49CE-8547-12A812259F73}" type="presOf" srcId="{F979F1BF-97CA-406E-BADE-664284FE720D}" destId="{E8A71782-5364-46C1-AFD9-94334758FCCF}" srcOrd="0" destOrd="0" presId="urn:microsoft.com/office/officeart/2005/8/layout/chevron2"/>
    <dgm:cxn modelId="{A1A1BAB9-6644-49BE-8DC4-40863DB0D71D}" type="presOf" srcId="{BD20F75B-700E-450D-B2C2-71A6B41C3EF9}" destId="{583BC3DD-9E28-43E6-8373-8643611DC022}" srcOrd="0" destOrd="0" presId="urn:microsoft.com/office/officeart/2005/8/layout/chevron2"/>
    <dgm:cxn modelId="{826B7E77-3714-4C66-90D8-3DA65BBB43F1}" type="presOf" srcId="{F8D948C6-0768-4354-8FF2-F884EF221BAE}" destId="{21D78444-B9A6-47D1-99D3-99B4170C77D0}" srcOrd="0" destOrd="0" presId="urn:microsoft.com/office/officeart/2005/8/layout/chevron2"/>
    <dgm:cxn modelId="{4AAACC06-DEA3-4A94-AE72-2DC5B7661E2C}" srcId="{2335D849-9996-48BD-BDB1-BD4B7BB0AB7B}" destId="{EC5C2649-07CC-42AF-A2FE-43F4C85BE543}" srcOrd="3" destOrd="0" parTransId="{B2AF7325-CA17-4164-80F7-620FA88555B2}" sibTransId="{44578615-2458-478E-ABF7-9B489F5234B8}"/>
    <dgm:cxn modelId="{E5F2E81B-7629-4459-B636-592A2B450413}" srcId="{BE28F74E-AACE-4B02-AE6D-BB00815F371C}" destId="{7E90A9E7-074A-4050-8BC8-6E2B8C785EFA}" srcOrd="0" destOrd="0" parTransId="{413160FC-A1A0-4853-9845-C8360E499A22}" sibTransId="{ED16F08E-01E5-422C-BFFF-6B9CF221800E}"/>
    <dgm:cxn modelId="{E1966EFA-B80C-4556-BDD3-009DB4445F7D}" type="presOf" srcId="{EC5C2649-07CC-42AF-A2FE-43F4C85BE543}" destId="{B55E71E2-3A95-4A6A-964A-1701E315C2D8}" srcOrd="0" destOrd="0" presId="urn:microsoft.com/office/officeart/2005/8/layout/chevron2"/>
    <dgm:cxn modelId="{B56421CE-EBD6-44C9-9830-26C1C596C166}" type="presOf" srcId="{8299D0FA-F8C9-48A5-A8F5-96148CADF09F}" destId="{CD53A426-81FE-4734-B680-1E480703D07A}" srcOrd="0" destOrd="0" presId="urn:microsoft.com/office/officeart/2005/8/layout/chevron2"/>
    <dgm:cxn modelId="{F030ECDA-8814-4A69-97EA-E4BC6616F0B4}" srcId="{2335D849-9996-48BD-BDB1-BD4B7BB0AB7B}" destId="{2D3CF143-CCD7-4529-874D-4C67FDB566CC}" srcOrd="1" destOrd="0" parTransId="{1D2231C6-7340-4A41-BD60-4E845ADAAEB9}" sibTransId="{AC3449AF-9A69-4573-89E1-876994DC71D2}"/>
    <dgm:cxn modelId="{22D6BB02-01DF-4D2B-B39A-70B714E7765A}" srcId="{2D3CF143-CCD7-4529-874D-4C67FDB566CC}" destId="{F8D948C6-0768-4354-8FF2-F884EF221BAE}" srcOrd="0" destOrd="0" parTransId="{0C51FE83-CB6E-490F-B813-20D47595984F}" sibTransId="{9B44943B-11A2-4BE8-B73B-4D1F5435E8EA}"/>
    <dgm:cxn modelId="{84888CBC-476A-46D6-B951-868766508F61}" type="presParOf" srcId="{671EFF68-090A-4F72-B7E3-22EAB72A02F2}" destId="{5F96B09B-6A21-416A-B82E-A57E8B4A6EBA}" srcOrd="0" destOrd="0" presId="urn:microsoft.com/office/officeart/2005/8/layout/chevron2"/>
    <dgm:cxn modelId="{5B517896-E73E-4C26-853F-D3B1E41F3414}" type="presParOf" srcId="{5F96B09B-6A21-416A-B82E-A57E8B4A6EBA}" destId="{1C15F7E4-C6D5-4F24-B22E-AC18B9F95A25}" srcOrd="0" destOrd="0" presId="urn:microsoft.com/office/officeart/2005/8/layout/chevron2"/>
    <dgm:cxn modelId="{3BA56FE9-52F5-41A9-B90A-E293CA30E9C7}" type="presParOf" srcId="{5F96B09B-6A21-416A-B82E-A57E8B4A6EBA}" destId="{D3DACB63-D6DF-4D4F-8FF3-642E22E0A391}" srcOrd="1" destOrd="0" presId="urn:microsoft.com/office/officeart/2005/8/layout/chevron2"/>
    <dgm:cxn modelId="{5B7C45B6-7E94-4756-8E42-B1165549FF96}" type="presParOf" srcId="{671EFF68-090A-4F72-B7E3-22EAB72A02F2}" destId="{6BCC67F1-EF3E-41BB-AEC8-5F6848B90439}" srcOrd="1" destOrd="0" presId="urn:microsoft.com/office/officeart/2005/8/layout/chevron2"/>
    <dgm:cxn modelId="{F14E9193-AF6C-4265-9C85-F6EA3771CD07}" type="presParOf" srcId="{671EFF68-090A-4F72-B7E3-22EAB72A02F2}" destId="{B493E54F-B973-4D4A-BD4B-41D407902D5E}" srcOrd="2" destOrd="0" presId="urn:microsoft.com/office/officeart/2005/8/layout/chevron2"/>
    <dgm:cxn modelId="{E07B1C11-2FF2-4E9B-B952-B2363941156F}" type="presParOf" srcId="{B493E54F-B973-4D4A-BD4B-41D407902D5E}" destId="{C6BF220B-9004-4AC6-81D6-6A5A476A246C}" srcOrd="0" destOrd="0" presId="urn:microsoft.com/office/officeart/2005/8/layout/chevron2"/>
    <dgm:cxn modelId="{1A77A7DB-3641-4AB6-B51A-3A71F722B65A}" type="presParOf" srcId="{B493E54F-B973-4D4A-BD4B-41D407902D5E}" destId="{21D78444-B9A6-47D1-99D3-99B4170C77D0}" srcOrd="1" destOrd="0" presId="urn:microsoft.com/office/officeart/2005/8/layout/chevron2"/>
    <dgm:cxn modelId="{5DCCB951-EE5D-4714-8B25-AAE64CFF8916}" type="presParOf" srcId="{671EFF68-090A-4F72-B7E3-22EAB72A02F2}" destId="{D5E8C64C-9693-4678-9B35-4ECEC07F4D0D}" srcOrd="3" destOrd="0" presId="urn:microsoft.com/office/officeart/2005/8/layout/chevron2"/>
    <dgm:cxn modelId="{03632837-E4C7-4DE6-ABA5-CFB99A745104}" type="presParOf" srcId="{671EFF68-090A-4F72-B7E3-22EAB72A02F2}" destId="{4A4AF17D-C231-41DA-97A4-D2F85B0E14A3}" srcOrd="4" destOrd="0" presId="urn:microsoft.com/office/officeart/2005/8/layout/chevron2"/>
    <dgm:cxn modelId="{B5A27535-8247-4FF0-A61B-751D977FC98A}" type="presParOf" srcId="{4A4AF17D-C231-41DA-97A4-D2F85B0E14A3}" destId="{583BC3DD-9E28-43E6-8373-8643611DC022}" srcOrd="0" destOrd="0" presId="urn:microsoft.com/office/officeart/2005/8/layout/chevron2"/>
    <dgm:cxn modelId="{38B74197-0D82-43C8-BF26-30C21C7401F2}" type="presParOf" srcId="{4A4AF17D-C231-41DA-97A4-D2F85B0E14A3}" destId="{E8A71782-5364-46C1-AFD9-94334758FCCF}" srcOrd="1" destOrd="0" presId="urn:microsoft.com/office/officeart/2005/8/layout/chevron2"/>
    <dgm:cxn modelId="{E958EF3D-E9CF-4B23-9A44-1BA160C27288}" type="presParOf" srcId="{671EFF68-090A-4F72-B7E3-22EAB72A02F2}" destId="{6F0B4C54-0C24-4C17-BFBC-E72E274A3FF9}" srcOrd="5" destOrd="0" presId="urn:microsoft.com/office/officeart/2005/8/layout/chevron2"/>
    <dgm:cxn modelId="{0A0B813E-EFAE-41DF-B262-67488451B48F}" type="presParOf" srcId="{671EFF68-090A-4F72-B7E3-22EAB72A02F2}" destId="{840A5DDE-5BCD-4F30-96F9-1254B0239B63}" srcOrd="6" destOrd="0" presId="urn:microsoft.com/office/officeart/2005/8/layout/chevron2"/>
    <dgm:cxn modelId="{D2F10184-33FA-4A62-8981-E81DC85DD54B}" type="presParOf" srcId="{840A5DDE-5BCD-4F30-96F9-1254B0239B63}" destId="{B55E71E2-3A95-4A6A-964A-1701E315C2D8}" srcOrd="0" destOrd="0" presId="urn:microsoft.com/office/officeart/2005/8/layout/chevron2"/>
    <dgm:cxn modelId="{05AB6DC4-491F-40B2-AB72-60159DB7817D}" type="presParOf" srcId="{840A5DDE-5BCD-4F30-96F9-1254B0239B63}" destId="{CD53A426-81FE-4734-B680-1E480703D07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219B3-FADE-4340-A6C7-AD8695E276B1}">
      <dsp:nvSpPr>
        <dsp:cNvPr id="0" name=""/>
        <dsp:cNvSpPr/>
      </dsp:nvSpPr>
      <dsp:spPr>
        <a:xfrm>
          <a:off x="-4462146" y="-684311"/>
          <a:ext cx="5315784" cy="5315784"/>
        </a:xfrm>
        <a:prstGeom prst="blockArc">
          <a:avLst>
            <a:gd name="adj1" fmla="val 18900000"/>
            <a:gd name="adj2" fmla="val 2700000"/>
            <a:gd name="adj3" fmla="val 406"/>
          </a:avLst>
        </a:pr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8CF01-2B93-4707-9AC5-8756A6AF141D}">
      <dsp:nvSpPr>
        <dsp:cNvPr id="0" name=""/>
        <dsp:cNvSpPr/>
      </dsp:nvSpPr>
      <dsp:spPr>
        <a:xfrm>
          <a:off x="447158" y="303457"/>
          <a:ext cx="10015099" cy="607231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rgbClr val="002060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199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1. Tipps zur Entscheidungsfindung</a:t>
          </a:r>
          <a:endParaRPr lang="de-DE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7158" y="303457"/>
        <a:ext cx="10015099" cy="607231"/>
      </dsp:txXfrm>
    </dsp:sp>
    <dsp:sp modelId="{B30B19DD-127A-480A-A3B6-CE50C821280A}">
      <dsp:nvSpPr>
        <dsp:cNvPr id="0" name=""/>
        <dsp:cNvSpPr/>
      </dsp:nvSpPr>
      <dsp:spPr>
        <a:xfrm>
          <a:off x="67639" y="227553"/>
          <a:ext cx="759039" cy="7590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962689-E1CB-4D7D-B11B-7480B085E947}">
      <dsp:nvSpPr>
        <dsp:cNvPr id="0" name=""/>
        <dsp:cNvSpPr/>
      </dsp:nvSpPr>
      <dsp:spPr>
        <a:xfrm>
          <a:off x="795298" y="1214462"/>
          <a:ext cx="9666960" cy="607231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1">
              <a:lumMod val="5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199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de-DE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Das Schulsystem in Nordrhein - Westfalen</a:t>
          </a:r>
          <a:endParaRPr lang="de-DE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5298" y="1214462"/>
        <a:ext cx="9666960" cy="607231"/>
      </dsp:txXfrm>
    </dsp:sp>
    <dsp:sp modelId="{B1160976-A402-4D1A-ABDD-B13228A834E5}">
      <dsp:nvSpPr>
        <dsp:cNvPr id="0" name=""/>
        <dsp:cNvSpPr/>
      </dsp:nvSpPr>
      <dsp:spPr>
        <a:xfrm>
          <a:off x="415778" y="1138558"/>
          <a:ext cx="759039" cy="7590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BAFB5DA-D37B-44B8-9FC7-F98525824E71}">
      <dsp:nvSpPr>
        <dsp:cNvPr id="0" name=""/>
        <dsp:cNvSpPr/>
      </dsp:nvSpPr>
      <dsp:spPr>
        <a:xfrm>
          <a:off x="795298" y="2125467"/>
          <a:ext cx="9666960" cy="607231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1">
              <a:lumMod val="5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199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3. Ablauf des Beratungs- / Anmeldeverfahrens</a:t>
          </a:r>
          <a:endParaRPr lang="de-DE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5298" y="2125467"/>
        <a:ext cx="9666960" cy="607231"/>
      </dsp:txXfrm>
    </dsp:sp>
    <dsp:sp modelId="{0C17CF3B-7655-4223-AFCE-334D08FD0D19}">
      <dsp:nvSpPr>
        <dsp:cNvPr id="0" name=""/>
        <dsp:cNvSpPr/>
      </dsp:nvSpPr>
      <dsp:spPr>
        <a:xfrm>
          <a:off x="415778" y="2049563"/>
          <a:ext cx="759039" cy="7590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3F2D9C-CF34-4D7D-9042-01A8AF402805}">
      <dsp:nvSpPr>
        <dsp:cNvPr id="0" name=""/>
        <dsp:cNvSpPr/>
      </dsp:nvSpPr>
      <dsp:spPr>
        <a:xfrm>
          <a:off x="447158" y="3036472"/>
          <a:ext cx="10015099" cy="607231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199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4. Zeit für Fragen</a:t>
          </a:r>
          <a:endParaRPr lang="de-DE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7158" y="3036472"/>
        <a:ext cx="10015099" cy="607231"/>
      </dsp:txXfrm>
    </dsp:sp>
    <dsp:sp modelId="{B50C7947-23B3-40DA-937C-710F3FF2CB34}">
      <dsp:nvSpPr>
        <dsp:cNvPr id="0" name=""/>
        <dsp:cNvSpPr/>
      </dsp:nvSpPr>
      <dsp:spPr>
        <a:xfrm>
          <a:off x="67639" y="2960568"/>
          <a:ext cx="759039" cy="7590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2386F-95DB-4994-B513-56EA57836E9D}">
      <dsp:nvSpPr>
        <dsp:cNvPr id="0" name=""/>
        <dsp:cNvSpPr/>
      </dsp:nvSpPr>
      <dsp:spPr>
        <a:xfrm>
          <a:off x="4986579" y="1561592"/>
          <a:ext cx="1885550" cy="65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244"/>
              </a:lnTo>
              <a:lnTo>
                <a:pt x="1885550" y="327244"/>
              </a:lnTo>
              <a:lnTo>
                <a:pt x="1885550" y="654488"/>
              </a:lnTo>
            </a:path>
          </a:pathLst>
        </a:custGeom>
        <a:noFill/>
        <a:ln w="28575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F0914-92CB-4722-A188-FCC41C3DBABE}">
      <dsp:nvSpPr>
        <dsp:cNvPr id="0" name=""/>
        <dsp:cNvSpPr/>
      </dsp:nvSpPr>
      <dsp:spPr>
        <a:xfrm>
          <a:off x="3101029" y="1561592"/>
          <a:ext cx="1885550" cy="654488"/>
        </a:xfrm>
        <a:custGeom>
          <a:avLst/>
          <a:gdLst/>
          <a:ahLst/>
          <a:cxnLst/>
          <a:rect l="0" t="0" r="0" b="0"/>
          <a:pathLst>
            <a:path>
              <a:moveTo>
                <a:pt x="1885550" y="0"/>
              </a:moveTo>
              <a:lnTo>
                <a:pt x="1885550" y="327244"/>
              </a:lnTo>
              <a:lnTo>
                <a:pt x="0" y="327244"/>
              </a:lnTo>
              <a:lnTo>
                <a:pt x="0" y="654488"/>
              </a:lnTo>
            </a:path>
          </a:pathLst>
        </a:custGeom>
        <a:noFill/>
        <a:ln w="28575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EAD6E-C3F3-438C-AFBE-0229A1754D0C}">
      <dsp:nvSpPr>
        <dsp:cNvPr id="0" name=""/>
        <dsp:cNvSpPr/>
      </dsp:nvSpPr>
      <dsp:spPr>
        <a:xfrm>
          <a:off x="4207426" y="3286"/>
          <a:ext cx="1558306" cy="1558306"/>
        </a:xfrm>
        <a:prstGeom prst="arc">
          <a:avLst>
            <a:gd name="adj1" fmla="val 13200000"/>
            <a:gd name="adj2" fmla="val 19200000"/>
          </a:avLst>
        </a:pr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2C3BB-E4CE-4CE2-8E28-3252E0D06BE9}">
      <dsp:nvSpPr>
        <dsp:cNvPr id="0" name=""/>
        <dsp:cNvSpPr/>
      </dsp:nvSpPr>
      <dsp:spPr>
        <a:xfrm>
          <a:off x="4207426" y="3286"/>
          <a:ext cx="1558306" cy="1558306"/>
        </a:xfrm>
        <a:prstGeom prst="arc">
          <a:avLst>
            <a:gd name="adj1" fmla="val 2400000"/>
            <a:gd name="adj2" fmla="val 8400000"/>
          </a:avLst>
        </a:pr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E2885-C15C-45DD-BD74-4CA539EBC0F8}">
      <dsp:nvSpPr>
        <dsp:cNvPr id="0" name=""/>
        <dsp:cNvSpPr/>
      </dsp:nvSpPr>
      <dsp:spPr>
        <a:xfrm>
          <a:off x="3428273" y="283781"/>
          <a:ext cx="3116612" cy="99731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Entscheidungshilfen</a:t>
          </a:r>
          <a:endParaRPr lang="de-DE" sz="26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28273" y="283781"/>
        <a:ext cx="3116612" cy="997315"/>
      </dsp:txXfrm>
    </dsp:sp>
    <dsp:sp modelId="{3567B5FF-97EC-4C3E-AA85-1763A7445B49}">
      <dsp:nvSpPr>
        <dsp:cNvPr id="0" name=""/>
        <dsp:cNvSpPr/>
      </dsp:nvSpPr>
      <dsp:spPr>
        <a:xfrm>
          <a:off x="2321876" y="2216080"/>
          <a:ext cx="1558306" cy="1558306"/>
        </a:xfrm>
        <a:prstGeom prst="arc">
          <a:avLst>
            <a:gd name="adj1" fmla="val 13200000"/>
            <a:gd name="adj2" fmla="val 19200000"/>
          </a:avLst>
        </a:pr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46CCD-66E6-40F7-9251-9EB070044CD1}">
      <dsp:nvSpPr>
        <dsp:cNvPr id="0" name=""/>
        <dsp:cNvSpPr/>
      </dsp:nvSpPr>
      <dsp:spPr>
        <a:xfrm>
          <a:off x="2321876" y="2216080"/>
          <a:ext cx="1558306" cy="1558306"/>
        </a:xfrm>
        <a:prstGeom prst="arc">
          <a:avLst>
            <a:gd name="adj1" fmla="val 2400000"/>
            <a:gd name="adj2" fmla="val 8400000"/>
          </a:avLst>
        </a:pr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0EE71-5589-4C95-AE4B-F1D93FD606E3}">
      <dsp:nvSpPr>
        <dsp:cNvPr id="0" name=""/>
        <dsp:cNvSpPr/>
      </dsp:nvSpPr>
      <dsp:spPr>
        <a:xfrm>
          <a:off x="1542723" y="2496575"/>
          <a:ext cx="3116612" cy="99731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Informationen über Ihr Kind</a:t>
          </a:r>
          <a:endParaRPr lang="de-DE" sz="26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42723" y="2496575"/>
        <a:ext cx="3116612" cy="997315"/>
      </dsp:txXfrm>
    </dsp:sp>
    <dsp:sp modelId="{13DEFD67-E712-4E74-BCC8-2FB38D182AB0}">
      <dsp:nvSpPr>
        <dsp:cNvPr id="0" name=""/>
        <dsp:cNvSpPr/>
      </dsp:nvSpPr>
      <dsp:spPr>
        <a:xfrm>
          <a:off x="6092976" y="2216080"/>
          <a:ext cx="1558306" cy="1558306"/>
        </a:xfrm>
        <a:prstGeom prst="arc">
          <a:avLst>
            <a:gd name="adj1" fmla="val 13200000"/>
            <a:gd name="adj2" fmla="val 19200000"/>
          </a:avLst>
        </a:pr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4FC6B-02E0-4D39-9093-2A73DDE866A7}">
      <dsp:nvSpPr>
        <dsp:cNvPr id="0" name=""/>
        <dsp:cNvSpPr/>
      </dsp:nvSpPr>
      <dsp:spPr>
        <a:xfrm>
          <a:off x="6092976" y="2216080"/>
          <a:ext cx="1558306" cy="1558306"/>
        </a:xfrm>
        <a:prstGeom prst="arc">
          <a:avLst>
            <a:gd name="adj1" fmla="val 2400000"/>
            <a:gd name="adj2" fmla="val 8400000"/>
          </a:avLst>
        </a:prstGeom>
        <a:noFill/>
        <a:ln w="28575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DDAF06-596F-4AF9-8C6D-5381D2D1479A}">
      <dsp:nvSpPr>
        <dsp:cNvPr id="0" name=""/>
        <dsp:cNvSpPr/>
      </dsp:nvSpPr>
      <dsp:spPr>
        <a:xfrm>
          <a:off x="5313823" y="2496575"/>
          <a:ext cx="3116612" cy="99731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threePt" dir="t"/>
        </a:scene3d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Informationen zu den weiterführenden Schulen</a:t>
          </a:r>
          <a:endParaRPr lang="de-DE" sz="26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13823" y="2496575"/>
        <a:ext cx="3116612" cy="9973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5F7E4-C6D5-4F24-B22E-AC18B9F95A25}">
      <dsp:nvSpPr>
        <dsp:cNvPr id="0" name=""/>
        <dsp:cNvSpPr/>
      </dsp:nvSpPr>
      <dsp:spPr>
        <a:xfrm rot="5400000">
          <a:off x="-136722" y="139204"/>
          <a:ext cx="911483" cy="638038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1</a:t>
          </a:r>
          <a:endParaRPr lang="de-DE" sz="1700" kern="1200" dirty="0"/>
        </a:p>
      </dsp:txBody>
      <dsp:txXfrm rot="-5400000">
        <a:off x="1" y="321500"/>
        <a:ext cx="638038" cy="273445"/>
      </dsp:txXfrm>
    </dsp:sp>
    <dsp:sp modelId="{D3DACB63-D6DF-4D4F-8FF3-642E22E0A391}">
      <dsp:nvSpPr>
        <dsp:cNvPr id="0" name=""/>
        <dsp:cNvSpPr/>
      </dsp:nvSpPr>
      <dsp:spPr>
        <a:xfrm rot="5400000">
          <a:off x="5280587" y="-4642548"/>
          <a:ext cx="592464" cy="9877561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Grundschulen: Intensive Beratung der Eltern</a:t>
          </a:r>
          <a:endParaRPr lang="de-DE" sz="26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38039" y="28922"/>
        <a:ext cx="9848639" cy="534620"/>
      </dsp:txXfrm>
    </dsp:sp>
    <dsp:sp modelId="{C6BF220B-9004-4AC6-81D6-6A5A476A246C}">
      <dsp:nvSpPr>
        <dsp:cNvPr id="0" name=""/>
        <dsp:cNvSpPr/>
      </dsp:nvSpPr>
      <dsp:spPr>
        <a:xfrm rot="5400000">
          <a:off x="-330390" y="1110043"/>
          <a:ext cx="1298818" cy="638038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2</a:t>
          </a:r>
          <a:endParaRPr lang="de-DE" sz="1700" kern="1200" dirty="0"/>
        </a:p>
      </dsp:txBody>
      <dsp:txXfrm rot="-5400000">
        <a:off x="0" y="1098672"/>
        <a:ext cx="638038" cy="660780"/>
      </dsp:txXfrm>
    </dsp:sp>
    <dsp:sp modelId="{21D78444-B9A6-47D1-99D3-99B4170C77D0}">
      <dsp:nvSpPr>
        <dsp:cNvPr id="0" name=""/>
        <dsp:cNvSpPr/>
      </dsp:nvSpPr>
      <dsp:spPr>
        <a:xfrm rot="5400000">
          <a:off x="5105836" y="-3669227"/>
          <a:ext cx="941964" cy="9877561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Weiterführende Schulen: Informationsveranstaltungen und Tage der offenen Tür</a:t>
          </a:r>
          <a:endParaRPr lang="de-DE" sz="26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38038" y="844554"/>
        <a:ext cx="9831578" cy="849998"/>
      </dsp:txXfrm>
    </dsp:sp>
    <dsp:sp modelId="{583BC3DD-9E28-43E6-8373-8643611DC022}">
      <dsp:nvSpPr>
        <dsp:cNvPr id="0" name=""/>
        <dsp:cNvSpPr/>
      </dsp:nvSpPr>
      <dsp:spPr>
        <a:xfrm rot="5400000">
          <a:off x="-136722" y="2080883"/>
          <a:ext cx="911483" cy="638038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3</a:t>
          </a:r>
          <a:endParaRPr lang="de-DE" sz="1700" kern="1200" dirty="0"/>
        </a:p>
      </dsp:txBody>
      <dsp:txXfrm rot="-5400000">
        <a:off x="1" y="2263179"/>
        <a:ext cx="638038" cy="273445"/>
      </dsp:txXfrm>
    </dsp:sp>
    <dsp:sp modelId="{E8A71782-5364-46C1-AFD9-94334758FCCF}">
      <dsp:nvSpPr>
        <dsp:cNvPr id="0" name=""/>
        <dsp:cNvSpPr/>
      </dsp:nvSpPr>
      <dsp:spPr>
        <a:xfrm rot="5400000">
          <a:off x="5280587" y="-2685507"/>
          <a:ext cx="592464" cy="9877561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Grundschulempfehlungen</a:t>
          </a:r>
          <a:endParaRPr lang="de-DE" sz="26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38039" y="1985963"/>
        <a:ext cx="9848639" cy="534620"/>
      </dsp:txXfrm>
    </dsp:sp>
    <dsp:sp modelId="{B55E71E2-3A95-4A6A-964A-1701E315C2D8}">
      <dsp:nvSpPr>
        <dsp:cNvPr id="0" name=""/>
        <dsp:cNvSpPr/>
      </dsp:nvSpPr>
      <dsp:spPr>
        <a:xfrm rot="5400000">
          <a:off x="-136722" y="2858054"/>
          <a:ext cx="911483" cy="638038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4</a:t>
          </a:r>
          <a:endParaRPr lang="de-DE" sz="1700" kern="1200" dirty="0"/>
        </a:p>
      </dsp:txBody>
      <dsp:txXfrm rot="-5400000">
        <a:off x="1" y="3040350"/>
        <a:ext cx="638038" cy="273445"/>
      </dsp:txXfrm>
    </dsp:sp>
    <dsp:sp modelId="{CD53A426-81FE-4734-B680-1E480703D07A}">
      <dsp:nvSpPr>
        <dsp:cNvPr id="0" name=""/>
        <dsp:cNvSpPr/>
      </dsp:nvSpPr>
      <dsp:spPr>
        <a:xfrm rot="5400000">
          <a:off x="5280587" y="-1921216"/>
          <a:ext cx="592464" cy="9877561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6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Anmeldetage: 10.02.25 – 14.02.25</a:t>
          </a:r>
          <a:endParaRPr lang="de-DE" sz="26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38039" y="2750254"/>
        <a:ext cx="9848639" cy="534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7659A-B7FC-4843-8BDC-11DD58CC49C8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0105F-371C-46DA-A45B-07F81C021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4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6" indent="0" algn="ctr">
              <a:buNone/>
              <a:defRPr sz="2000"/>
            </a:lvl2pPr>
            <a:lvl3pPr marL="914433" indent="0" algn="ctr">
              <a:buNone/>
              <a:defRPr sz="1801"/>
            </a:lvl3pPr>
            <a:lvl4pPr marL="1371653" indent="0" algn="ctr">
              <a:buNone/>
              <a:defRPr sz="1600"/>
            </a:lvl4pPr>
            <a:lvl5pPr marL="1828869" indent="0" algn="ctr">
              <a:buNone/>
              <a:defRPr sz="1600"/>
            </a:lvl5pPr>
            <a:lvl6pPr marL="2286085" indent="0" algn="ctr">
              <a:buNone/>
              <a:defRPr sz="1600"/>
            </a:lvl6pPr>
            <a:lvl7pPr marL="2743302" indent="0" algn="ctr">
              <a:buNone/>
              <a:defRPr sz="1600"/>
            </a:lvl7pPr>
            <a:lvl8pPr marL="3200522" indent="0" algn="ctr">
              <a:buNone/>
              <a:defRPr sz="1600"/>
            </a:lvl8pPr>
            <a:lvl9pPr marL="3657738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3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11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58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65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3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36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67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9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6" indent="0">
              <a:buNone/>
              <a:defRPr sz="2000" b="1"/>
            </a:lvl2pPr>
            <a:lvl3pPr marL="914433" indent="0">
              <a:buNone/>
              <a:defRPr sz="1801" b="1"/>
            </a:lvl3pPr>
            <a:lvl4pPr marL="1371653" indent="0">
              <a:buNone/>
              <a:defRPr sz="1600" b="1"/>
            </a:lvl4pPr>
            <a:lvl5pPr marL="1828869" indent="0">
              <a:buNone/>
              <a:defRPr sz="1600" b="1"/>
            </a:lvl5pPr>
            <a:lvl6pPr marL="2286085" indent="0">
              <a:buNone/>
              <a:defRPr sz="1600" b="1"/>
            </a:lvl6pPr>
            <a:lvl7pPr marL="2743302" indent="0">
              <a:buNone/>
              <a:defRPr sz="1600" b="1"/>
            </a:lvl7pPr>
            <a:lvl8pPr marL="3200522" indent="0">
              <a:buNone/>
              <a:defRPr sz="1600" b="1"/>
            </a:lvl8pPr>
            <a:lvl9pPr marL="3657738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93" y="2505076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6" indent="0">
              <a:buNone/>
              <a:defRPr sz="2000" b="1"/>
            </a:lvl2pPr>
            <a:lvl3pPr marL="914433" indent="0">
              <a:buNone/>
              <a:defRPr sz="1801" b="1"/>
            </a:lvl3pPr>
            <a:lvl4pPr marL="1371653" indent="0">
              <a:buNone/>
              <a:defRPr sz="1600" b="1"/>
            </a:lvl4pPr>
            <a:lvl5pPr marL="1828869" indent="0">
              <a:buNone/>
              <a:defRPr sz="1600" b="1"/>
            </a:lvl5pPr>
            <a:lvl6pPr marL="2286085" indent="0">
              <a:buNone/>
              <a:defRPr sz="1600" b="1"/>
            </a:lvl6pPr>
            <a:lvl7pPr marL="2743302" indent="0">
              <a:buNone/>
              <a:defRPr sz="1600" b="1"/>
            </a:lvl7pPr>
            <a:lvl8pPr marL="3200522" indent="0">
              <a:buNone/>
              <a:defRPr sz="1600" b="1"/>
            </a:lvl8pPr>
            <a:lvl9pPr marL="3657738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29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8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76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92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6" indent="0">
              <a:buNone/>
              <a:defRPr sz="1401"/>
            </a:lvl2pPr>
            <a:lvl3pPr marL="914433" indent="0">
              <a:buNone/>
              <a:defRPr sz="1200"/>
            </a:lvl3pPr>
            <a:lvl4pPr marL="1371653" indent="0">
              <a:buNone/>
              <a:defRPr sz="1001"/>
            </a:lvl4pPr>
            <a:lvl5pPr marL="1828869" indent="0">
              <a:buNone/>
              <a:defRPr sz="1001"/>
            </a:lvl5pPr>
            <a:lvl6pPr marL="2286085" indent="0">
              <a:buNone/>
              <a:defRPr sz="1001"/>
            </a:lvl6pPr>
            <a:lvl7pPr marL="2743302" indent="0">
              <a:buNone/>
              <a:defRPr sz="1001"/>
            </a:lvl7pPr>
            <a:lvl8pPr marL="3200522" indent="0">
              <a:buNone/>
              <a:defRPr sz="1001"/>
            </a:lvl8pPr>
            <a:lvl9pPr marL="3657738" indent="0">
              <a:buNone/>
              <a:defRPr sz="100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21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92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6" indent="0">
              <a:buNone/>
              <a:defRPr sz="2800"/>
            </a:lvl2pPr>
            <a:lvl3pPr marL="914433" indent="0">
              <a:buNone/>
              <a:defRPr sz="2400"/>
            </a:lvl3pPr>
            <a:lvl4pPr marL="1371653" indent="0">
              <a:buNone/>
              <a:defRPr sz="2000"/>
            </a:lvl4pPr>
            <a:lvl5pPr marL="1828869" indent="0">
              <a:buNone/>
              <a:defRPr sz="2000"/>
            </a:lvl5pPr>
            <a:lvl6pPr marL="2286085" indent="0">
              <a:buNone/>
              <a:defRPr sz="2000"/>
            </a:lvl6pPr>
            <a:lvl7pPr marL="2743302" indent="0">
              <a:buNone/>
              <a:defRPr sz="2000"/>
            </a:lvl7pPr>
            <a:lvl8pPr marL="3200522" indent="0">
              <a:buNone/>
              <a:defRPr sz="2000"/>
            </a:lvl8pPr>
            <a:lvl9pPr marL="3657738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6" indent="0">
              <a:buNone/>
              <a:defRPr sz="1401"/>
            </a:lvl2pPr>
            <a:lvl3pPr marL="914433" indent="0">
              <a:buNone/>
              <a:defRPr sz="1200"/>
            </a:lvl3pPr>
            <a:lvl4pPr marL="1371653" indent="0">
              <a:buNone/>
              <a:defRPr sz="1001"/>
            </a:lvl4pPr>
            <a:lvl5pPr marL="1828869" indent="0">
              <a:buNone/>
              <a:defRPr sz="1001"/>
            </a:lvl5pPr>
            <a:lvl6pPr marL="2286085" indent="0">
              <a:buNone/>
              <a:defRPr sz="1001"/>
            </a:lvl6pPr>
            <a:lvl7pPr marL="2743302" indent="0">
              <a:buNone/>
              <a:defRPr sz="1001"/>
            </a:lvl7pPr>
            <a:lvl8pPr marL="3200522" indent="0">
              <a:buNone/>
              <a:defRPr sz="1001"/>
            </a:lvl8pPr>
            <a:lvl9pPr marL="3657738" indent="0">
              <a:buNone/>
              <a:defRPr sz="100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36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5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2B7E6-2AB3-46CB-BC12-A647ACEA5076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5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6F202-41A0-4A47-B342-E01D6BB597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1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3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4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0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78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6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3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129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345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6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33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3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69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85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2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2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38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48702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de-DE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Herzlich Willkommen!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813492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de-DE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 rund um den Schulwechsel </a:t>
            </a:r>
          </a:p>
          <a:p>
            <a:r>
              <a:rPr lang="de-DE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 der 4. Klasse </a:t>
            </a:r>
          </a:p>
          <a:p>
            <a:r>
              <a:rPr lang="de-DE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Dienstag 29.10.2024 - 19:00 Uhr </a:t>
            </a:r>
          </a:p>
          <a:p>
            <a:r>
              <a:rPr lang="de-DE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Luise-Albertz-Halle </a:t>
            </a:r>
          </a:p>
        </p:txBody>
      </p:sp>
      <p:pic>
        <p:nvPicPr>
          <p:cNvPr id="4" name="Grafik 3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5915" y="86560"/>
            <a:ext cx="2776085" cy="1317697"/>
          </a:xfrm>
          <a:prstGeom prst="rect">
            <a:avLst/>
          </a:prstGeom>
        </p:spPr>
      </p:pic>
      <p:pic>
        <p:nvPicPr>
          <p:cNvPr id="7" name="Grafik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7" y="86560"/>
            <a:ext cx="1044802" cy="1214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90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geht es zunächst weiter</a:t>
            </a:r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270570"/>
              </p:ext>
            </p:extLst>
          </p:nvPr>
        </p:nvGraphicFramePr>
        <p:xfrm>
          <a:off x="838205" y="1914092"/>
          <a:ext cx="10515600" cy="363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Grafik 4" descr="Ein Bild, das Schwarz, Text enthält.&#10;&#10;Automatisch generierte Beschreibung"/>
          <p:cNvPicPr/>
          <p:nvPr/>
        </p:nvPicPr>
        <p:blipFill rotWithShape="1"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63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Empfehlung der </a:t>
            </a:r>
            <a:r>
              <a:rPr lang="de-DE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5" y="1825625"/>
            <a:ext cx="10515600" cy="4107089"/>
          </a:xfrm>
        </p:spPr>
        <p:txBody>
          <a:bodyPr>
            <a:noAutofit/>
          </a:bodyPr>
          <a:lstStyle/>
          <a:p>
            <a:pPr marL="0" lvl="0" indent="0">
              <a:lnSpc>
                <a:spcPts val="900"/>
              </a:lnSpc>
              <a:spcBef>
                <a:spcPts val="601"/>
              </a:spcBef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Klassenkonferenz hat am________________ beschlossen, dass </a:t>
            </a:r>
            <a:r>
              <a:rPr lang="de-DE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</a:t>
            </a:r>
            <a:endParaRPr lang="de-DE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ts val="700"/>
              </a:lnSpc>
              <a:spcBef>
                <a:spcPts val="601"/>
              </a:spcBef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                  		      </a:t>
            </a:r>
            <a:r>
              <a:rPr lang="de-DE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Name 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Kindes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der Grundlage des Leistungsstands, der Lernentwicklung und der Fähigkeiten sowie des Arbeitsverhaltens und Sozialverhaltens für den Besuch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   </a:t>
            </a:r>
            <a:r>
              <a:rPr lang="de-DE" sz="16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 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Hauptschule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   </a:t>
            </a:r>
            <a:r>
              <a:rPr lang="de-DE" sz="16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Realschule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   </a:t>
            </a:r>
            <a:r>
              <a:rPr lang="de-DE" sz="16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 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Gymnasiums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der Gesamtschule sowie der Sekundarschule geeignet ist. 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den Besuch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   </a:t>
            </a:r>
            <a:r>
              <a:rPr lang="de-DE" sz="16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Realschule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   </a:t>
            </a:r>
            <a:r>
              <a:rPr lang="de-DE" sz="16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Gymnasiums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sie/er mit Einschränkungen geeignet</a:t>
            </a:r>
            <a:r>
              <a:rPr lang="de-DE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03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Anmeldung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5" y="1556068"/>
            <a:ext cx="10515600" cy="456682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26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Anmeldung an </a:t>
            </a:r>
            <a:r>
              <a:rPr lang="de-DE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de-DE" sz="260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weiterführenden Schule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6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Realschule, Gymnasium, Gesamtschule: 10.02.25.-14.02.25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Förderschulen: Anmeldung erfolgt nach Zuweisung </a:t>
            </a:r>
            <a:endParaRPr lang="de-DE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 descr="C:\Users\Theisena\AppData\Local\Temp\7zO8101340F\489476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783" y="3634354"/>
            <a:ext cx="3246895" cy="2488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rafik 7" descr="Ein Bild, das Schwarz, Text enthält.&#10;&#10;Automatisch generierte Beschreibung"/>
          <p:cNvPicPr/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9800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Anmeldung</a:t>
            </a:r>
            <a:endParaRPr lang="de-DE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5" y="1690688"/>
            <a:ext cx="10515600" cy="426841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mitzubringen sind: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anzumeldende Kind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Anmeldebogen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4-fach Bogen </a:t>
            </a:r>
            <a:endParaRPr lang="de-DE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Stammbuch</a:t>
            </a:r>
            <a:endParaRPr lang="de-DE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Halbjahreszeugnis </a:t>
            </a: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4. 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			</a:t>
            </a:r>
            <a:r>
              <a:rPr lang="de-DE" sz="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Geburtsurkunde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Vollmachten (z.B. Sorgerecht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eitere Informationen unter 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www.oberhausen.de</a:t>
            </a:r>
            <a:endParaRPr lang="de-DE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 descr="C:\Users\Theisena\AppData\Local\Temp\7zO45C23F4E\217199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9" y="1690688"/>
            <a:ext cx="3148013" cy="3262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649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Aufnahmeverfahren</a:t>
            </a:r>
          </a:p>
        </p:txBody>
      </p:sp>
      <p:sp>
        <p:nvSpPr>
          <p:cNvPr id="6" name="Rechteck 5"/>
          <p:cNvSpPr/>
          <p:nvPr/>
        </p:nvSpPr>
        <p:spPr>
          <a:xfrm>
            <a:off x="1070002" y="2662518"/>
            <a:ext cx="2572873" cy="1422708"/>
          </a:xfrm>
          <a:prstGeom prst="rect">
            <a:avLst/>
          </a:prstGeom>
          <a:solidFill>
            <a:schemeClr val="accent5">
              <a:lumMod val="75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Aufnahme 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7824746" y="2726947"/>
            <a:ext cx="2957233" cy="1404107"/>
          </a:xfrm>
          <a:prstGeom prst="rect">
            <a:avLst/>
          </a:prstGeom>
          <a:solidFill>
            <a:schemeClr val="accent5">
              <a:lumMod val="75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Koordinierung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feil nach links und rechts 7"/>
          <p:cNvSpPr/>
          <p:nvPr/>
        </p:nvSpPr>
        <p:spPr>
          <a:xfrm>
            <a:off x="4446494" y="2662519"/>
            <a:ext cx="2672605" cy="1262014"/>
          </a:xfrm>
          <a:prstGeom prst="leftRightArrow">
            <a:avLst/>
          </a:prstGeom>
          <a:solidFill>
            <a:schemeClr val="accent5">
              <a:lumMod val="7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oder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81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Zeit </a:t>
            </a:r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Fragen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passiert, wenn Eltern eine Schulform wählen, die nicht von der Grundschule empfohlen wurde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de-DE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 </a:t>
            </a: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Anspruch auf 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</a:p>
          <a:p>
            <a:pPr marL="0" indent="0">
              <a:buNone/>
            </a:pP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bestimmte </a:t>
            </a: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Schule?</a:t>
            </a:r>
          </a:p>
          <a:p>
            <a:pPr marL="0" indent="0">
              <a:buNone/>
            </a:pPr>
            <a:endParaRPr lang="de-DE" sz="2600" dirty="0"/>
          </a:p>
        </p:txBody>
      </p:sp>
      <p:sp>
        <p:nvSpPr>
          <p:cNvPr id="6" name="Wolkenförmige Legende 5"/>
          <p:cNvSpPr/>
          <p:nvPr/>
        </p:nvSpPr>
        <p:spPr>
          <a:xfrm>
            <a:off x="6887456" y="2999715"/>
            <a:ext cx="3048000" cy="1803737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3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Fragen?</a:t>
            </a:r>
          </a:p>
        </p:txBody>
      </p:sp>
      <p:pic>
        <p:nvPicPr>
          <p:cNvPr id="7" name="Grafik 6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17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 rot="21050767">
            <a:off x="1046294" y="2798174"/>
            <a:ext cx="10099419" cy="129880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de-DE" sz="6000" b="1" dirty="0">
                <a:solidFill>
                  <a:srgbClr val="00B0F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Vielen herzlichen Dank !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687" y="222364"/>
            <a:ext cx="2351314" cy="1078362"/>
          </a:xfrm>
          <a:prstGeom prst="rect">
            <a:avLst/>
          </a:prstGeom>
        </p:spPr>
      </p:pic>
      <p:pic>
        <p:nvPicPr>
          <p:cNvPr id="7" name="Grafi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7" y="86560"/>
            <a:ext cx="1044802" cy="1214166"/>
          </a:xfrm>
          <a:prstGeom prst="rect">
            <a:avLst/>
          </a:prstGeom>
          <a:noFill/>
        </p:spPr>
      </p:pic>
      <p:pic>
        <p:nvPicPr>
          <p:cNvPr id="8" name="Grafik 7" descr="Ein Bild, das Schwarz, Text enthält.&#10;&#10;Automatisch generierte Beschreibung"/>
          <p:cNvPicPr/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825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erwartet Sie heute?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802840"/>
              </p:ext>
            </p:extLst>
          </p:nvPr>
        </p:nvGraphicFramePr>
        <p:xfrm>
          <a:off x="838205" y="1690687"/>
          <a:ext cx="10515600" cy="3947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fik 6" descr="Ein Bild, das Schwarz, Text enthält.&#10;&#10;Automatisch generierte Beschreibung"/>
          <p:cNvPicPr/>
          <p:nvPr/>
        </p:nvPicPr>
        <p:blipFill rotWithShape="1"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7239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Tipps zur Entscheidungsfindung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</a:t>
            </a:r>
            <a:r>
              <a:rPr lang="de-DE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designed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-61993" y="5750871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 descr="C:\Users\Theisena\AppData\Local\Temp\7zO4A51F50E\5479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678" y="2352704"/>
            <a:ext cx="2971881" cy="251981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vale Legende 11"/>
          <p:cNvSpPr/>
          <p:nvPr/>
        </p:nvSpPr>
        <p:spPr>
          <a:xfrm rot="540666">
            <a:off x="5945751" y="2412022"/>
            <a:ext cx="3233320" cy="2161968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 w="76200"/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Wertvolle Tipps !!!</a:t>
            </a:r>
          </a:p>
        </p:txBody>
      </p:sp>
    </p:spTree>
    <p:extLst>
      <p:ext uri="{BB962C8B-B14F-4D97-AF65-F5344CB8AC3E}">
        <p14:creationId xmlns:p14="http://schemas.microsoft.com/office/powerpoint/2010/main" val="329413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Entscheidung:</a:t>
            </a:r>
            <a:b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Welche ist die beste Schule für mein/unser Kind?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441278"/>
              </p:ext>
            </p:extLst>
          </p:nvPr>
        </p:nvGraphicFramePr>
        <p:xfrm>
          <a:off x="1109422" y="1865749"/>
          <a:ext cx="9973159" cy="3777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Grafik 4" descr="Ein Bild, das Schwarz, Text enthält.&#10;&#10;Automatisch generierte Beschreibung"/>
          <p:cNvPicPr/>
          <p:nvPr/>
        </p:nvPicPr>
        <p:blipFill rotWithShape="1"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543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 über Ihr Kind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5" y="1690687"/>
            <a:ext cx="10515600" cy="4351339"/>
          </a:xfrm>
        </p:spPr>
        <p:txBody>
          <a:bodyPr>
            <a:normAutofit/>
          </a:bodyPr>
          <a:lstStyle/>
          <a:p>
            <a:endParaRPr lang="de-DE" sz="260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6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eigene Beobachtungen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6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Beobachtungen der </a:t>
            </a:r>
            <a:r>
              <a:rPr lang="de-DE" sz="260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Lehrkräfte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6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Beratung durch die </a:t>
            </a:r>
            <a:r>
              <a:rPr lang="de-DE" sz="260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Klassenlehrkraft</a:t>
            </a:r>
            <a:endParaRPr lang="de-DE" sz="260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260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 descr="C:\Users\Theisena\AppData\Local\Temp\7zO4BDC65C8\299831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050" y="1792973"/>
            <a:ext cx="3767749" cy="3519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Ein Bild, das Schwarz, Text enthält.&#10;&#10;Automatisch generierte Beschreibung"/>
          <p:cNvPicPr/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057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5" y="365236"/>
            <a:ext cx="10515600" cy="839806"/>
          </a:xfrm>
        </p:spPr>
        <p:txBody>
          <a:bodyPr>
            <a:noAutofit/>
          </a:bodyPr>
          <a:lstStyle/>
          <a:p>
            <a:pPr algn="ctr"/>
            <a:r>
              <a:rPr lang="de-DE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Das </a:t>
            </a:r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Schulsystem in NRW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9969" y="966296"/>
            <a:ext cx="10515600" cy="5076330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lnSpc>
                <a:spcPct val="0"/>
              </a:lnSpc>
              <a:buNone/>
            </a:pPr>
            <a:endParaRPr lang="de-DE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0"/>
              </a:lnSpc>
              <a:buNone/>
            </a:pP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	EF: Einführungsphase (1. Jahr der Gymnasialen Oberstufe)		*GO: Gymnasiale Oberstufe (Aufgeteilt in EF, Q1 und Q2)</a:t>
            </a:r>
          </a:p>
          <a:p>
            <a:pPr marL="0" indent="0">
              <a:lnSpc>
                <a:spcPct val="0"/>
              </a:lnSpc>
              <a:buNone/>
            </a:pP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	Q: Qualifikationsphase (2. und 3. Jahr der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Gymnasialen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Oberstufe)	**GG: an Förderschulen mit Schwerpunkt Geistige Entwicklung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0"/>
              </a:lnSpc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949284" y="5398918"/>
            <a:ext cx="913082" cy="23604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863684" y="4729324"/>
            <a:ext cx="5716186" cy="9056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Grundschule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578643" y="4723544"/>
            <a:ext cx="1410374" cy="92215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Förder-schule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9200773" y="4726982"/>
            <a:ext cx="702644" cy="922150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Primar-stufe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949284" y="5184619"/>
            <a:ext cx="914400" cy="2247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49284" y="4959005"/>
            <a:ext cx="914400" cy="23091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949284" y="4726983"/>
            <a:ext cx="914400" cy="2299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863684" y="3192651"/>
            <a:ext cx="1088744" cy="13802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Gesamt-schule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941777" y="3196101"/>
            <a:ext cx="1117166" cy="13758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Gym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de-DE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nasium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054594" y="3214383"/>
            <a:ext cx="1173147" cy="13607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Real-schule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7576511" y="3205488"/>
            <a:ext cx="1420253" cy="136307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Förder-schule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5227741" y="3207680"/>
            <a:ext cx="1206862" cy="1374323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Haupt-</a:t>
            </a:r>
          </a:p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427027" y="3214385"/>
            <a:ext cx="1156687" cy="136074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Sekundar-</a:t>
            </a:r>
          </a:p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9205991" y="3186381"/>
            <a:ext cx="679396" cy="139562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Sekundar-stufe I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9885387" y="4342888"/>
            <a:ext cx="914400" cy="22893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9889920" y="4102129"/>
            <a:ext cx="914400" cy="2375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9885387" y="3861071"/>
            <a:ext cx="914400" cy="2375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9880169" y="3628091"/>
            <a:ext cx="919618" cy="2375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9885387" y="3385682"/>
            <a:ext cx="914400" cy="2375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3" name="Rechteck 42"/>
          <p:cNvSpPr/>
          <p:nvPr/>
        </p:nvSpPr>
        <p:spPr>
          <a:xfrm>
            <a:off x="9885387" y="3183002"/>
            <a:ext cx="914400" cy="19250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2409986" y="2755184"/>
            <a:ext cx="371960" cy="425212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 flipH="1" flipV="1">
            <a:off x="4167827" y="2789306"/>
            <a:ext cx="464415" cy="391089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V="1">
            <a:off x="3473084" y="2762207"/>
            <a:ext cx="459130" cy="416514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flipH="1" flipV="1">
            <a:off x="3040076" y="2762207"/>
            <a:ext cx="454943" cy="416514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/>
          <p:nvPr/>
        </p:nvCxnSpPr>
        <p:spPr>
          <a:xfrm flipV="1">
            <a:off x="4628055" y="2755184"/>
            <a:ext cx="459130" cy="416514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 flipH="1" flipV="1">
            <a:off x="5227741" y="2778172"/>
            <a:ext cx="536423" cy="397076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V="1">
            <a:off x="5753596" y="2766834"/>
            <a:ext cx="459130" cy="416514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H="1" flipV="1">
            <a:off x="6475100" y="2783869"/>
            <a:ext cx="454943" cy="416514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V="1">
            <a:off x="6938468" y="2790870"/>
            <a:ext cx="459130" cy="416514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H="1" flipV="1">
            <a:off x="7508032" y="2758345"/>
            <a:ext cx="583939" cy="406765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hteck 67"/>
          <p:cNvSpPr/>
          <p:nvPr/>
        </p:nvSpPr>
        <p:spPr>
          <a:xfrm>
            <a:off x="1836892" y="1266152"/>
            <a:ext cx="1088744" cy="13814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GO*an der Gesamt-Schule</a:t>
            </a:r>
          </a:p>
        </p:txBody>
      </p:sp>
      <p:sp>
        <p:nvSpPr>
          <p:cNvPr id="69" name="Rechteck 68"/>
          <p:cNvSpPr/>
          <p:nvPr/>
        </p:nvSpPr>
        <p:spPr>
          <a:xfrm>
            <a:off x="2930329" y="1266152"/>
            <a:ext cx="1117166" cy="138144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GO am </a:t>
            </a:r>
            <a:r>
              <a:rPr lang="de-DE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Gym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de-DE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nasium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4018765" y="1266152"/>
            <a:ext cx="4154479" cy="13814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Berufskolleg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hteck 70"/>
          <p:cNvSpPr/>
          <p:nvPr/>
        </p:nvSpPr>
        <p:spPr>
          <a:xfrm>
            <a:off x="8173244" y="1266153"/>
            <a:ext cx="815773" cy="138144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GG: Berufs-praxisstufe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9205991" y="1246048"/>
            <a:ext cx="679396" cy="139562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Sekundar-stufe II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hteck 73"/>
          <p:cNvSpPr/>
          <p:nvPr/>
        </p:nvSpPr>
        <p:spPr>
          <a:xfrm>
            <a:off x="947966" y="2192127"/>
            <a:ext cx="890723" cy="4554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EF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947966" y="1715961"/>
            <a:ext cx="886030" cy="47616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Q1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hteck 75"/>
          <p:cNvSpPr/>
          <p:nvPr/>
        </p:nvSpPr>
        <p:spPr>
          <a:xfrm>
            <a:off x="947966" y="1259704"/>
            <a:ext cx="886030" cy="45393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Q2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9882765" y="2138996"/>
            <a:ext cx="890723" cy="49996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hteck 77"/>
          <p:cNvSpPr/>
          <p:nvPr/>
        </p:nvSpPr>
        <p:spPr>
          <a:xfrm>
            <a:off x="9882212" y="1660507"/>
            <a:ext cx="886030" cy="47498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hteck 78"/>
          <p:cNvSpPr/>
          <p:nvPr/>
        </p:nvSpPr>
        <p:spPr>
          <a:xfrm>
            <a:off x="9882212" y="1247614"/>
            <a:ext cx="886030" cy="4158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941708" y="4339626"/>
            <a:ext cx="914400" cy="22893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941708" y="4061106"/>
            <a:ext cx="914400" cy="27097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937647" y="3838376"/>
            <a:ext cx="918461" cy="23464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936490" y="3597934"/>
            <a:ext cx="919618" cy="2375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936490" y="3382912"/>
            <a:ext cx="914081" cy="19848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67" name="Rechteck 66"/>
          <p:cNvSpPr/>
          <p:nvPr/>
        </p:nvSpPr>
        <p:spPr>
          <a:xfrm>
            <a:off x="936490" y="3186380"/>
            <a:ext cx="925876" cy="17840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9903416" y="5407146"/>
            <a:ext cx="923505" cy="24198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9903415" y="5174193"/>
            <a:ext cx="923506" cy="2247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9903416" y="4931783"/>
            <a:ext cx="916958" cy="23091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9903416" y="4726982"/>
            <a:ext cx="923506" cy="20480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4" name="Grafik 83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-112839" y="5770910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353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 </a:t>
            </a:r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Oberhausen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5" y="1690689"/>
            <a:ext cx="10515600" cy="408209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3657736" lvl="8" indent="0">
              <a:buNone/>
            </a:pP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dirty="0" smtClean="0"/>
              <a:t>	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51" lvl="3" indent="0">
              <a:buNone/>
            </a:pP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	  </a:t>
            </a:r>
            <a:r>
              <a:rPr lang="de-DE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Förderschulen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</a:t>
            </a: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r>
              <a:rPr lang="de-DE" sz="26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Realschulen</a:t>
            </a:r>
            <a:r>
              <a:rPr lang="de-DE" dirty="0" smtClean="0"/>
              <a:t>			     </a:t>
            </a:r>
            <a:r>
              <a:rPr lang="de-DE" dirty="0"/>
              <a:t> </a:t>
            </a:r>
            <a:r>
              <a:rPr lang="de-DE" dirty="0" smtClean="0"/>
              <a:t>  			      </a:t>
            </a:r>
            <a:r>
              <a:rPr lang="de-DE" dirty="0"/>
              <a:t> </a:t>
            </a:r>
            <a:r>
              <a:rPr lang="de-DE" dirty="0" smtClean="0"/>
              <a:t>  </a:t>
            </a:r>
            <a:r>
              <a:rPr lang="de-DE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Gymnasien</a:t>
            </a:r>
            <a:endParaRPr lang="de-DE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sz="260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de-DE" sz="260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Gesamtschulen</a:t>
            </a:r>
            <a:endParaRPr lang="de-DE" sz="260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e Legende 3"/>
          <p:cNvSpPr/>
          <p:nvPr/>
        </p:nvSpPr>
        <p:spPr>
          <a:xfrm>
            <a:off x="3987412" y="3024384"/>
            <a:ext cx="3789611" cy="1547419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Weiterführende Schulen</a:t>
            </a:r>
            <a:endParaRPr lang="de-DE" sz="2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5609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Schulabschlüsse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184405"/>
              </p:ext>
            </p:extLst>
          </p:nvPr>
        </p:nvGraphicFramePr>
        <p:xfrm>
          <a:off x="776206" y="1504708"/>
          <a:ext cx="10515600" cy="37287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{7DF18680-E054-41AD-8BC1-D1AEF772440D}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7734067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223432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Schulform</a:t>
                      </a:r>
                      <a:endParaRPr lang="de-DE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Angestrebter Abschluss</a:t>
                      </a:r>
                      <a:endParaRPr lang="de-DE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94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Förderschule</a:t>
                      </a:r>
                      <a:endParaRPr lang="de-DE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 nach Schwerpunkt können verschiedene Bildungsabschlüsse erworben werden. </a:t>
                      </a:r>
                      <a:endParaRPr lang="de-DE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06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Realschule</a:t>
                      </a:r>
                      <a:endParaRPr lang="de-DE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Mittlerer </a:t>
                      </a: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Schulabschluss; ggf. mit Qualifikation </a:t>
                      </a: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(Fachoberschulreife</a:t>
                      </a: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900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Gymnasium</a:t>
                      </a:r>
                      <a:endParaRPr lang="de-DE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Allgemeine Hochschulreife</a:t>
                      </a:r>
                      <a:r>
                        <a:rPr lang="de-DE" sz="2000" b="1" kern="120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(Abitur)</a:t>
                      </a:r>
                      <a:endParaRPr lang="de-DE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15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Gesamtschule</a:t>
                      </a:r>
                      <a:endParaRPr lang="de-DE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alle Schulabschlüsse sind möglich: </a:t>
                      </a:r>
                    </a:p>
                    <a:p>
                      <a:pPr marL="0" indent="0" algn="l" defTabSz="914433" rtl="0" eaLnBrk="1" latinLnBrk="0" hangingPunct="1">
                        <a:lnSpc>
                          <a:spcPct val="90000"/>
                        </a:lnSpc>
                        <a:spcBef>
                          <a:spcPts val="1001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de-DE" sz="20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Erster</a:t>
                      </a:r>
                      <a:r>
                        <a:rPr lang="de-DE" sz="2000" b="1" kern="120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Schulabschluss (nach Kl.9, vormals Hauptschulabschluss) </a:t>
                      </a:r>
                      <a:r>
                        <a:rPr lang="de-DE" sz="2000" b="1" kern="120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bis zur </a:t>
                      </a:r>
                      <a:r>
                        <a:rPr lang="de-DE" sz="2000" b="1" kern="120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Allgemeine Hochschulreife (Abitur)</a:t>
                      </a:r>
                      <a:endParaRPr lang="de-DE" sz="20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150416"/>
                  </a:ext>
                </a:extLst>
              </a:tr>
            </a:tbl>
          </a:graphicData>
        </a:graphic>
      </p:graphicFrame>
      <p:pic>
        <p:nvPicPr>
          <p:cNvPr id="6" name="Grafik 5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198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Ablauf des Beratungs- / Anmeldeverfahrens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Bild von </a:t>
            </a:r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 descr="Ein Bild, das Schwarz, Text enthält.&#10;&#10;Automatisch generierte Beschreibung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0" y="5772789"/>
            <a:ext cx="12192000" cy="1085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 descr="C:\Users\Theisena\AppData\Local\Microsoft\Windows\INetCache\Content.Outlook\I2IBBUWY\3523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229" y="2420486"/>
            <a:ext cx="4697185" cy="3109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79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526</Words>
  <Application>Microsoft Office PowerPoint</Application>
  <PresentationFormat>Breitbild</PresentationFormat>
  <Paragraphs>197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Wingdings</vt:lpstr>
      <vt:lpstr>Office</vt:lpstr>
      <vt:lpstr>Herzlich Willkommen! </vt:lpstr>
      <vt:lpstr>Was erwartet Sie heute?</vt:lpstr>
      <vt:lpstr>1. Tipps zur Entscheidungsfindung</vt:lpstr>
      <vt:lpstr>Entscheidung:  Welche ist die beste Schule für mein/unser Kind?</vt:lpstr>
      <vt:lpstr>Informationen über Ihr Kind</vt:lpstr>
      <vt:lpstr>2. Das Schulsystem in NRW</vt:lpstr>
      <vt:lpstr>Angebot in Oberhausen</vt:lpstr>
      <vt:lpstr>Schulabschlüsse</vt:lpstr>
      <vt:lpstr>3. Ablauf des Beratungs- / Anmeldeverfahrens</vt:lpstr>
      <vt:lpstr>So geht es zunächst weiter</vt:lpstr>
      <vt:lpstr>Die Empfehlung der Grundschule</vt:lpstr>
      <vt:lpstr>Anmeldung</vt:lpstr>
      <vt:lpstr>Anmeldung</vt:lpstr>
      <vt:lpstr>Aufnahmeverfahren</vt:lpstr>
      <vt:lpstr>4. Zeit für Fragen</vt:lpstr>
      <vt:lpstr>PowerPoint-Präsentation</vt:lpstr>
    </vt:vector>
  </TitlesOfParts>
  <Company>Stadt Oberhausen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theisena</dc:creator>
  <cp:lastModifiedBy>Theisen, Anita</cp:lastModifiedBy>
  <cp:revision>383</cp:revision>
  <cp:lastPrinted>2024-09-25T10:26:45Z</cp:lastPrinted>
  <dcterms:created xsi:type="dcterms:W3CDTF">2024-08-13T12:03:40Z</dcterms:created>
  <dcterms:modified xsi:type="dcterms:W3CDTF">2024-10-08T12:21:33Z</dcterms:modified>
</cp:coreProperties>
</file>